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13" r:id="rId4"/>
    <p:sldId id="358" r:id="rId5"/>
    <p:sldId id="359" r:id="rId6"/>
    <p:sldId id="319" r:id="rId7"/>
    <p:sldId id="314" r:id="rId8"/>
    <p:sldId id="338" r:id="rId9"/>
    <p:sldId id="345" r:id="rId10"/>
    <p:sldId id="341" r:id="rId11"/>
    <p:sldId id="343" r:id="rId12"/>
    <p:sldId id="336" r:id="rId13"/>
    <p:sldId id="335" r:id="rId14"/>
    <p:sldId id="348" r:id="rId15"/>
    <p:sldId id="377" r:id="rId16"/>
    <p:sldId id="365" r:id="rId17"/>
    <p:sldId id="363" r:id="rId18"/>
    <p:sldId id="376" r:id="rId19"/>
    <p:sldId id="326" r:id="rId20"/>
    <p:sldId id="350" r:id="rId21"/>
    <p:sldId id="311" r:id="rId22"/>
    <p:sldId id="262" r:id="rId23"/>
    <p:sldId id="357" r:id="rId24"/>
    <p:sldId id="373" r:id="rId25"/>
    <p:sldId id="356" r:id="rId26"/>
    <p:sldId id="292" r:id="rId27"/>
    <p:sldId id="297" r:id="rId2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F1D345CB-8D1F-4FEA-B573-FF0B5F2A1194}">
          <p14:sldIdLst>
            <p14:sldId id="256"/>
            <p14:sldId id="257"/>
            <p14:sldId id="313"/>
            <p14:sldId id="358"/>
            <p14:sldId id="359"/>
            <p14:sldId id="319"/>
            <p14:sldId id="314"/>
            <p14:sldId id="338"/>
            <p14:sldId id="345"/>
            <p14:sldId id="341"/>
            <p14:sldId id="343"/>
            <p14:sldId id="336"/>
            <p14:sldId id="335"/>
            <p14:sldId id="348"/>
            <p14:sldId id="377"/>
            <p14:sldId id="365"/>
            <p14:sldId id="363"/>
            <p14:sldId id="376"/>
            <p14:sldId id="326"/>
            <p14:sldId id="350"/>
            <p14:sldId id="311"/>
            <p14:sldId id="262"/>
            <p14:sldId id="357"/>
            <p14:sldId id="373"/>
          </p14:sldIdLst>
        </p14:section>
        <p14:section name="Abschnitt ohne Titel" id="{2CAEA5D9-2021-4279-A3F3-AD5A2C2CB9FF}">
          <p14:sldIdLst>
            <p14:sldId id="356"/>
            <p14:sldId id="292"/>
            <p14:sldId id="297"/>
          </p14:sldIdLst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2AF2EE-C6ED-446E-BBBB-6843430EFC1B}" v="747" dt="2025-04-06T12:14:16.0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485" autoAdjust="0"/>
    <p:restoredTop sz="94660"/>
  </p:normalViewPr>
  <p:slideViewPr>
    <p:cSldViewPr snapToGrid="0">
      <p:cViewPr>
        <p:scale>
          <a:sx n="81" d="100"/>
          <a:sy n="81" d="100"/>
        </p:scale>
        <p:origin x="-11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7BB658-6A4B-4175-BC38-2A273B4DCB7B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6B464B1-A7E3-4CF1-9EE1-D53836B9E60A}">
      <dgm:prSet custT="1"/>
      <dgm:spPr/>
      <dgm:t>
        <a:bodyPr/>
        <a:lstStyle/>
        <a:p>
          <a:r>
            <a:rPr lang="en-US" sz="3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Veranstaltungen</a:t>
          </a:r>
          <a:r>
            <a: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2026 </a:t>
          </a:r>
          <a:r>
            <a:rPr lang="en-US" sz="3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bis</a:t>
          </a:r>
          <a:r>
            <a: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zur</a:t>
          </a:r>
          <a:r>
            <a: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Mitgliederversammlung</a:t>
          </a:r>
          <a:endParaRPr lang="en-US" sz="3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en-US" sz="3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27.1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.:</a:t>
          </a:r>
          <a:r>
            <a:rPr lang="de-DE" sz="28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(Puppen-) Theateraufführung „Janusz </a:t>
          </a:r>
          <a:r>
            <a:rPr lang="de-DE" sz="2800" b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Korczak</a:t>
          </a:r>
          <a:r>
            <a:rPr lang="de-DE" sz="28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Wenn ich </a:t>
          </a:r>
          <a:r>
            <a:rPr lang="de-DE" sz="28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wieder </a:t>
          </a:r>
          <a:r>
            <a:rPr lang="de-DE" sz="28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klein bin“</a:t>
          </a:r>
          <a:endParaRPr lang="en-US" sz="2800" b="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en-US" sz="28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27.1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Gedenkveranstaltungen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in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Usingen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und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Oberursel</a:t>
          </a:r>
          <a:endParaRPr lang="en-US" sz="28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23.4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Orgelkonzert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“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Jüdische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Popmusik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” in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Oberursel</a:t>
          </a:r>
          <a:endParaRPr lang="en-US" sz="28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2E4EC5-68C8-465F-9148-67369218F137}" type="parTrans" cxnId="{3DF996A8-D16F-49EB-977D-0BA70CE2A17B}">
      <dgm:prSet/>
      <dgm:spPr/>
      <dgm:t>
        <a:bodyPr/>
        <a:lstStyle/>
        <a:p>
          <a:endParaRPr lang="en-US"/>
        </a:p>
      </dgm:t>
    </dgm:pt>
    <dgm:pt modelId="{8F2F564F-C78E-4A76-AF84-C837CDBFF94A}" type="sibTrans" cxnId="{3DF996A8-D16F-49EB-977D-0BA70CE2A17B}">
      <dgm:prSet/>
      <dgm:spPr/>
      <dgm:t>
        <a:bodyPr/>
        <a:lstStyle/>
        <a:p>
          <a:endParaRPr lang="en-US"/>
        </a:p>
      </dgm:t>
    </dgm:pt>
    <dgm:pt modelId="{E13940D7-4581-44B2-8E85-8A136CE4C412}">
      <dgm:prSet custT="1"/>
      <dgm:spPr/>
      <dgm:t>
        <a:bodyPr/>
        <a:lstStyle/>
        <a:p>
          <a:endParaRPr lang="en-US" sz="1800" dirty="0" smtClean="0"/>
        </a:p>
        <a:p>
          <a:endParaRPr lang="en-US" sz="1800" dirty="0" smtClean="0"/>
        </a:p>
        <a:p>
          <a:endParaRPr lang="en-US" sz="1800" dirty="0" smtClean="0"/>
        </a:p>
      </dgm:t>
    </dgm:pt>
    <dgm:pt modelId="{10359FC7-2250-495C-8C62-C1D54FF0448D}" type="parTrans" cxnId="{0F592247-D097-490C-B4EF-C07FE2ED942A}">
      <dgm:prSet/>
      <dgm:spPr/>
      <dgm:t>
        <a:bodyPr/>
        <a:lstStyle/>
        <a:p>
          <a:endParaRPr lang="en-US"/>
        </a:p>
      </dgm:t>
    </dgm:pt>
    <dgm:pt modelId="{2DB7E762-FF8B-4817-B3D0-6E5370F97730}" type="sibTrans" cxnId="{0F592247-D097-490C-B4EF-C07FE2ED942A}">
      <dgm:prSet/>
      <dgm:spPr/>
      <dgm:t>
        <a:bodyPr/>
        <a:lstStyle/>
        <a:p>
          <a:endParaRPr lang="en-US"/>
        </a:p>
      </dgm:t>
    </dgm:pt>
    <dgm:pt modelId="{71D87073-B53D-468B-8065-56083D44F554}">
      <dgm:prSet custT="1"/>
      <dgm:spPr/>
      <dgm:t>
        <a:bodyPr/>
        <a:lstStyle/>
        <a:p>
          <a:endParaRPr lang="en-US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F5DFCC-B815-472C-B20D-3F267327C821}" type="parTrans" cxnId="{1FEF0E42-D2AE-4280-B0EC-23127E9ACBFF}">
      <dgm:prSet/>
      <dgm:spPr/>
      <dgm:t>
        <a:bodyPr/>
        <a:lstStyle/>
        <a:p>
          <a:endParaRPr lang="en-US"/>
        </a:p>
      </dgm:t>
    </dgm:pt>
    <dgm:pt modelId="{11CE7370-846B-4A7F-8487-13843FB839DE}" type="sibTrans" cxnId="{1FEF0E42-D2AE-4280-B0EC-23127E9ACBFF}">
      <dgm:prSet/>
      <dgm:spPr/>
      <dgm:t>
        <a:bodyPr/>
        <a:lstStyle/>
        <a:p>
          <a:endParaRPr lang="en-US"/>
        </a:p>
      </dgm:t>
    </dgm:pt>
    <dgm:pt modelId="{DCBBA45D-CA43-48B1-AA41-93F8F296C297}">
      <dgm:prSet custT="1"/>
      <dgm:spPr/>
      <dgm:t>
        <a:bodyPr/>
        <a:lstStyle/>
        <a:p>
          <a:endParaRPr lang="en-US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B7F0C4-E952-4F66-B670-1377DAE987A5}" type="parTrans" cxnId="{92B80C30-3F7F-4010-919D-879E81A2D497}">
      <dgm:prSet/>
      <dgm:spPr/>
      <dgm:t>
        <a:bodyPr/>
        <a:lstStyle/>
        <a:p>
          <a:endParaRPr lang="en-US"/>
        </a:p>
      </dgm:t>
    </dgm:pt>
    <dgm:pt modelId="{CCD19649-4348-436C-A2D4-D76CA5845FE2}" type="sibTrans" cxnId="{92B80C30-3F7F-4010-919D-879E81A2D497}">
      <dgm:prSet/>
      <dgm:spPr/>
      <dgm:t>
        <a:bodyPr/>
        <a:lstStyle/>
        <a:p>
          <a:endParaRPr lang="en-US"/>
        </a:p>
      </dgm:t>
    </dgm:pt>
    <dgm:pt modelId="{19BB6754-6095-4BFD-88BF-DE6A78D585BE}">
      <dgm:prSet custT="1"/>
      <dgm:spPr/>
      <dgm:t>
        <a:bodyPr/>
        <a:lstStyle/>
        <a:p>
          <a:endParaRPr lang="en-US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D8C469-FB6A-4192-A6BA-2349EB37FBD1}" type="parTrans" cxnId="{BA749FFA-4205-4950-9BD4-2F72655CC0C9}">
      <dgm:prSet/>
      <dgm:spPr/>
      <dgm:t>
        <a:bodyPr/>
        <a:lstStyle/>
        <a:p>
          <a:endParaRPr lang="en-US"/>
        </a:p>
      </dgm:t>
    </dgm:pt>
    <dgm:pt modelId="{40E507AE-42B6-45BE-9D1B-06DB8E4DF106}" type="sibTrans" cxnId="{BA749FFA-4205-4950-9BD4-2F72655CC0C9}">
      <dgm:prSet/>
      <dgm:spPr/>
      <dgm:t>
        <a:bodyPr/>
        <a:lstStyle/>
        <a:p>
          <a:endParaRPr lang="en-US"/>
        </a:p>
      </dgm:t>
    </dgm:pt>
    <dgm:pt modelId="{E5D0237A-C6AD-42C8-A728-6C9A879D6AB5}">
      <dgm:prSet custT="1"/>
      <dgm:spPr/>
      <dgm:t>
        <a:bodyPr/>
        <a:lstStyle/>
        <a:p>
          <a:endParaRPr lang="en-US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49F842-775E-47B9-90C2-046BBE1865BF}" type="parTrans" cxnId="{06139DE2-37B2-4338-84E1-2944DC4CEE8E}">
      <dgm:prSet/>
      <dgm:spPr/>
      <dgm:t>
        <a:bodyPr/>
        <a:lstStyle/>
        <a:p>
          <a:endParaRPr lang="de-DE"/>
        </a:p>
      </dgm:t>
    </dgm:pt>
    <dgm:pt modelId="{FC960A31-2EA8-4BE9-97F3-54EBDBE0ED43}" type="sibTrans" cxnId="{06139DE2-37B2-4338-84E1-2944DC4CEE8E}">
      <dgm:prSet/>
      <dgm:spPr/>
      <dgm:t>
        <a:bodyPr/>
        <a:lstStyle/>
        <a:p>
          <a:endParaRPr lang="de-DE"/>
        </a:p>
      </dgm:t>
    </dgm:pt>
    <dgm:pt modelId="{34054E9B-42C6-4B8F-B3D2-CC3AC90E4AE8}">
      <dgm:prSet custT="1"/>
      <dgm:spPr/>
      <dgm:t>
        <a:bodyPr/>
        <a:lstStyle/>
        <a:p>
          <a:endParaRPr lang="en-US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0CCBB4-FCF7-4812-A302-098349C94D92}" type="parTrans" cxnId="{069D0281-8C9D-4B62-B85F-D491F6BD6400}">
      <dgm:prSet/>
      <dgm:spPr/>
      <dgm:t>
        <a:bodyPr/>
        <a:lstStyle/>
        <a:p>
          <a:endParaRPr lang="de-DE"/>
        </a:p>
      </dgm:t>
    </dgm:pt>
    <dgm:pt modelId="{3BC02D8D-7699-41A5-A6C2-4F05701D9311}" type="sibTrans" cxnId="{069D0281-8C9D-4B62-B85F-D491F6BD6400}">
      <dgm:prSet/>
      <dgm:spPr/>
      <dgm:t>
        <a:bodyPr/>
        <a:lstStyle/>
        <a:p>
          <a:endParaRPr lang="de-DE"/>
        </a:p>
      </dgm:t>
    </dgm:pt>
    <dgm:pt modelId="{29371B0F-A48F-4CB8-832A-9067F59EC10B}" type="pres">
      <dgm:prSet presAssocID="{DA7BB658-6A4B-4175-BC38-2A273B4DCB7B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de-DE"/>
        </a:p>
      </dgm:t>
    </dgm:pt>
    <dgm:pt modelId="{69ACE67F-E464-44C6-870A-04260A068FF4}" type="pres">
      <dgm:prSet presAssocID="{C6B464B1-A7E3-4CF1-9EE1-D53836B9E60A}" presName="thickLine" presStyleLbl="alignNode1" presStyleIdx="0" presStyleCnt="7"/>
      <dgm:spPr/>
    </dgm:pt>
    <dgm:pt modelId="{31BD80ED-F2DF-4F30-8005-99B882F95BFD}" type="pres">
      <dgm:prSet presAssocID="{C6B464B1-A7E3-4CF1-9EE1-D53836B9E60A}" presName="horz1" presStyleCnt="0"/>
      <dgm:spPr/>
    </dgm:pt>
    <dgm:pt modelId="{19ECB6CF-673F-44C7-80D5-9F89621BEDCC}" type="pres">
      <dgm:prSet presAssocID="{C6B464B1-A7E3-4CF1-9EE1-D53836B9E60A}" presName="tx1" presStyleLbl="revTx" presStyleIdx="0" presStyleCnt="7"/>
      <dgm:spPr/>
      <dgm:t>
        <a:bodyPr/>
        <a:lstStyle/>
        <a:p>
          <a:endParaRPr lang="de-DE"/>
        </a:p>
      </dgm:t>
    </dgm:pt>
    <dgm:pt modelId="{0E84209E-B286-4012-9486-FDFAE1DFCA97}" type="pres">
      <dgm:prSet presAssocID="{C6B464B1-A7E3-4CF1-9EE1-D53836B9E60A}" presName="vert1" presStyleCnt="0"/>
      <dgm:spPr/>
    </dgm:pt>
    <dgm:pt modelId="{74147363-971C-4DDC-81DB-993206DB855B}" type="pres">
      <dgm:prSet presAssocID="{E13940D7-4581-44B2-8E85-8A136CE4C412}" presName="thickLine" presStyleLbl="alignNode1" presStyleIdx="1" presStyleCnt="7" custLinFactNeighborY="20238"/>
      <dgm:spPr/>
    </dgm:pt>
    <dgm:pt modelId="{19CDD6C9-229E-405A-B0DE-140E338BD6BE}" type="pres">
      <dgm:prSet presAssocID="{E13940D7-4581-44B2-8E85-8A136CE4C412}" presName="horz1" presStyleCnt="0"/>
      <dgm:spPr/>
    </dgm:pt>
    <dgm:pt modelId="{3F2289EA-E4F7-4D1E-9AE2-18F4C588A284}" type="pres">
      <dgm:prSet presAssocID="{E13940D7-4581-44B2-8E85-8A136CE4C412}" presName="tx1" presStyleLbl="revTx" presStyleIdx="1" presStyleCnt="7" custLinFactNeighborX="-807" custLinFactNeighborY="11906"/>
      <dgm:spPr/>
      <dgm:t>
        <a:bodyPr/>
        <a:lstStyle/>
        <a:p>
          <a:endParaRPr lang="de-DE"/>
        </a:p>
      </dgm:t>
    </dgm:pt>
    <dgm:pt modelId="{F2F5DB08-F329-45F1-AF5A-59AE76273BF8}" type="pres">
      <dgm:prSet presAssocID="{E13940D7-4581-44B2-8E85-8A136CE4C412}" presName="vert1" presStyleCnt="0"/>
      <dgm:spPr/>
    </dgm:pt>
    <dgm:pt modelId="{B5B1F10C-4270-4F26-959A-7478F1F28E1D}" type="pres">
      <dgm:prSet presAssocID="{71D87073-B53D-468B-8065-56083D44F554}" presName="thickLine" presStyleLbl="alignNode1" presStyleIdx="2" presStyleCnt="7" custLinFactY="100000" custLinFactNeighborX="-807" custLinFactNeighborY="160353"/>
      <dgm:spPr/>
    </dgm:pt>
    <dgm:pt modelId="{7565ACBD-7FC5-4256-B3EF-C8F21367EEA9}" type="pres">
      <dgm:prSet presAssocID="{71D87073-B53D-468B-8065-56083D44F554}" presName="horz1" presStyleCnt="0"/>
      <dgm:spPr/>
    </dgm:pt>
    <dgm:pt modelId="{FCB4EB70-E6C6-474D-BB3E-9E5B83C46984}" type="pres">
      <dgm:prSet presAssocID="{71D87073-B53D-468B-8065-56083D44F554}" presName="tx1" presStyleLbl="revTx" presStyleIdx="2" presStyleCnt="7" custLinFactNeighborX="-202" custLinFactNeighborY="26020"/>
      <dgm:spPr/>
      <dgm:t>
        <a:bodyPr/>
        <a:lstStyle/>
        <a:p>
          <a:endParaRPr lang="de-DE"/>
        </a:p>
      </dgm:t>
    </dgm:pt>
    <dgm:pt modelId="{EF8678E0-15D1-42FC-AC88-6FA414947F52}" type="pres">
      <dgm:prSet presAssocID="{71D87073-B53D-468B-8065-56083D44F554}" presName="vert1" presStyleCnt="0"/>
      <dgm:spPr/>
    </dgm:pt>
    <dgm:pt modelId="{E6B4E94A-BDAD-4413-9C1F-1007C842E66D}" type="pres">
      <dgm:prSet presAssocID="{DCBBA45D-CA43-48B1-AA41-93F8F296C297}" presName="thickLine" presStyleLbl="alignNode1" presStyleIdx="3" presStyleCnt="7" custLinFactY="300000" custLinFactNeighborX="-807" custLinFactNeighborY="329279"/>
      <dgm:spPr/>
    </dgm:pt>
    <dgm:pt modelId="{986C08A6-CAB4-404E-84CB-D856A32A936E}" type="pres">
      <dgm:prSet presAssocID="{DCBBA45D-CA43-48B1-AA41-93F8F296C297}" presName="horz1" presStyleCnt="0"/>
      <dgm:spPr/>
    </dgm:pt>
    <dgm:pt modelId="{305A7030-38E2-474A-A09B-C30934AFD105}" type="pres">
      <dgm:prSet presAssocID="{DCBBA45D-CA43-48B1-AA41-93F8F296C297}" presName="tx1" presStyleLbl="revTx" presStyleIdx="3" presStyleCnt="7" custLinFactNeighborX="-202" custLinFactNeighborY="8201"/>
      <dgm:spPr/>
      <dgm:t>
        <a:bodyPr/>
        <a:lstStyle/>
        <a:p>
          <a:endParaRPr lang="de-DE"/>
        </a:p>
      </dgm:t>
    </dgm:pt>
    <dgm:pt modelId="{1A0B9C4D-9831-4A7A-AD2C-2EF341E32EA8}" type="pres">
      <dgm:prSet presAssocID="{DCBBA45D-CA43-48B1-AA41-93F8F296C297}" presName="vert1" presStyleCnt="0"/>
      <dgm:spPr/>
    </dgm:pt>
    <dgm:pt modelId="{EEF4EB3A-1B70-42A1-96AB-1DD0A8D7FBCB}" type="pres">
      <dgm:prSet presAssocID="{19BB6754-6095-4BFD-88BF-DE6A78D585BE}" presName="thickLine" presStyleLbl="alignNode1" presStyleIdx="4" presStyleCnt="7" custLinFactNeighborX="-202" custLinFactNeighborY="-12037"/>
      <dgm:spPr/>
    </dgm:pt>
    <dgm:pt modelId="{2D4B7B3B-98B8-4D64-8D21-6C99435117AB}" type="pres">
      <dgm:prSet presAssocID="{19BB6754-6095-4BFD-88BF-DE6A78D585BE}" presName="horz1" presStyleCnt="0"/>
      <dgm:spPr/>
    </dgm:pt>
    <dgm:pt modelId="{8BB5266C-DC93-466C-9DBB-2A4B796A1FB1}" type="pres">
      <dgm:prSet presAssocID="{19BB6754-6095-4BFD-88BF-DE6A78D585BE}" presName="tx1" presStyleLbl="revTx" presStyleIdx="4" presStyleCnt="7" custLinFactNeighborY="30356"/>
      <dgm:spPr/>
      <dgm:t>
        <a:bodyPr/>
        <a:lstStyle/>
        <a:p>
          <a:endParaRPr lang="de-DE"/>
        </a:p>
      </dgm:t>
    </dgm:pt>
    <dgm:pt modelId="{68BB0984-D3ED-4308-82B5-41CD8E702B88}" type="pres">
      <dgm:prSet presAssocID="{19BB6754-6095-4BFD-88BF-DE6A78D585BE}" presName="vert1" presStyleCnt="0"/>
      <dgm:spPr/>
    </dgm:pt>
    <dgm:pt modelId="{36A301DC-9E5C-40AB-98FF-361C65E335E9}" type="pres">
      <dgm:prSet presAssocID="{E5D0237A-C6AD-42C8-A728-6C9A879D6AB5}" presName="thickLine" presStyleLbl="alignNode1" presStyleIdx="5" presStyleCnt="7" custLinFactY="-100000" custLinFactNeighborX="-403" custLinFactNeighborY="-107598"/>
      <dgm:spPr/>
    </dgm:pt>
    <dgm:pt modelId="{76638DC7-F271-466D-9979-AEA4F0D20ABD}" type="pres">
      <dgm:prSet presAssocID="{E5D0237A-C6AD-42C8-A728-6C9A879D6AB5}" presName="horz1" presStyleCnt="0"/>
      <dgm:spPr/>
    </dgm:pt>
    <dgm:pt modelId="{0CBCD1EE-A1D8-40C4-B26C-03DF1E1B6B32}" type="pres">
      <dgm:prSet presAssocID="{E5D0237A-C6AD-42C8-A728-6C9A879D6AB5}" presName="tx1" presStyleLbl="revTx" presStyleIdx="5" presStyleCnt="7" custLinFactNeighborX="605" custLinFactNeighborY="40476"/>
      <dgm:spPr/>
      <dgm:t>
        <a:bodyPr/>
        <a:lstStyle/>
        <a:p>
          <a:endParaRPr lang="de-DE"/>
        </a:p>
      </dgm:t>
    </dgm:pt>
    <dgm:pt modelId="{54D21612-F41E-429C-9D08-BC250ABF6129}" type="pres">
      <dgm:prSet presAssocID="{E5D0237A-C6AD-42C8-A728-6C9A879D6AB5}" presName="vert1" presStyleCnt="0"/>
      <dgm:spPr/>
    </dgm:pt>
    <dgm:pt modelId="{054AA19E-BA19-4DE5-8DB9-2AFAA11D7D76}" type="pres">
      <dgm:prSet presAssocID="{34054E9B-42C6-4B8F-B3D2-CC3AC90E4AE8}" presName="thickLine" presStyleLbl="alignNode1" presStyleIdx="6" presStyleCnt="7" custLinFactNeighborY="49149"/>
      <dgm:spPr/>
    </dgm:pt>
    <dgm:pt modelId="{6E40A336-EAD0-40EE-8AEA-98B95A99CAFB}" type="pres">
      <dgm:prSet presAssocID="{34054E9B-42C6-4B8F-B3D2-CC3AC90E4AE8}" presName="horz1" presStyleCnt="0"/>
      <dgm:spPr/>
    </dgm:pt>
    <dgm:pt modelId="{DE1EE401-A7D4-4619-9120-DE0EED3FD034}" type="pres">
      <dgm:prSet presAssocID="{34054E9B-42C6-4B8F-B3D2-CC3AC90E4AE8}" presName="tx1" presStyleLbl="revTx" presStyleIdx="6" presStyleCnt="7" custLinFactNeighborX="-202" custLinFactNeighborY="41022"/>
      <dgm:spPr/>
      <dgm:t>
        <a:bodyPr/>
        <a:lstStyle/>
        <a:p>
          <a:endParaRPr lang="de-DE"/>
        </a:p>
      </dgm:t>
    </dgm:pt>
    <dgm:pt modelId="{332C175E-6E3B-4CF8-A518-8419E1CD7C2E}" type="pres">
      <dgm:prSet presAssocID="{34054E9B-42C6-4B8F-B3D2-CC3AC90E4AE8}" presName="vert1" presStyleCnt="0"/>
      <dgm:spPr/>
    </dgm:pt>
  </dgm:ptLst>
  <dgm:cxnLst>
    <dgm:cxn modelId="{CD644D46-880E-4450-8CFB-79BF70B7DA86}" type="presOf" srcId="{DCBBA45D-CA43-48B1-AA41-93F8F296C297}" destId="{305A7030-38E2-474A-A09B-C30934AFD105}" srcOrd="0" destOrd="0" presId="urn:microsoft.com/office/officeart/2008/layout/LinedList"/>
    <dgm:cxn modelId="{0F592247-D097-490C-B4EF-C07FE2ED942A}" srcId="{DA7BB658-6A4B-4175-BC38-2A273B4DCB7B}" destId="{E13940D7-4581-44B2-8E85-8A136CE4C412}" srcOrd="1" destOrd="0" parTransId="{10359FC7-2250-495C-8C62-C1D54FF0448D}" sibTransId="{2DB7E762-FF8B-4817-B3D0-6E5370F97730}"/>
    <dgm:cxn modelId="{D0DB6CB2-C226-43C1-8836-BF2BF112F97C}" type="presOf" srcId="{DA7BB658-6A4B-4175-BC38-2A273B4DCB7B}" destId="{29371B0F-A48F-4CB8-832A-9067F59EC10B}" srcOrd="0" destOrd="0" presId="urn:microsoft.com/office/officeart/2008/layout/LinedList"/>
    <dgm:cxn modelId="{7700FA58-8784-4B2D-AAC7-18DB1129305A}" type="presOf" srcId="{E5D0237A-C6AD-42C8-A728-6C9A879D6AB5}" destId="{0CBCD1EE-A1D8-40C4-B26C-03DF1E1B6B32}" srcOrd="0" destOrd="0" presId="urn:microsoft.com/office/officeart/2008/layout/LinedList"/>
    <dgm:cxn modelId="{3DF996A8-D16F-49EB-977D-0BA70CE2A17B}" srcId="{DA7BB658-6A4B-4175-BC38-2A273B4DCB7B}" destId="{C6B464B1-A7E3-4CF1-9EE1-D53836B9E60A}" srcOrd="0" destOrd="0" parTransId="{342E4EC5-68C8-465F-9148-67369218F137}" sibTransId="{8F2F564F-C78E-4A76-AF84-C837CDBFF94A}"/>
    <dgm:cxn modelId="{06139DE2-37B2-4338-84E1-2944DC4CEE8E}" srcId="{DA7BB658-6A4B-4175-BC38-2A273B4DCB7B}" destId="{E5D0237A-C6AD-42C8-A728-6C9A879D6AB5}" srcOrd="5" destOrd="0" parTransId="{0F49F842-775E-47B9-90C2-046BBE1865BF}" sibTransId="{FC960A31-2EA8-4BE9-97F3-54EBDBE0ED43}"/>
    <dgm:cxn modelId="{B16C46BE-690E-4AF4-91ED-7029904F7B4F}" type="presOf" srcId="{71D87073-B53D-468B-8065-56083D44F554}" destId="{FCB4EB70-E6C6-474D-BB3E-9E5B83C46984}" srcOrd="0" destOrd="0" presId="urn:microsoft.com/office/officeart/2008/layout/LinedList"/>
    <dgm:cxn modelId="{92B80C30-3F7F-4010-919D-879E81A2D497}" srcId="{DA7BB658-6A4B-4175-BC38-2A273B4DCB7B}" destId="{DCBBA45D-CA43-48B1-AA41-93F8F296C297}" srcOrd="3" destOrd="0" parTransId="{B8B7F0C4-E952-4F66-B670-1377DAE987A5}" sibTransId="{CCD19649-4348-436C-A2D4-D76CA5845FE2}"/>
    <dgm:cxn modelId="{069D0281-8C9D-4B62-B85F-D491F6BD6400}" srcId="{DA7BB658-6A4B-4175-BC38-2A273B4DCB7B}" destId="{34054E9B-42C6-4B8F-B3D2-CC3AC90E4AE8}" srcOrd="6" destOrd="0" parTransId="{C70CCBB4-FCF7-4812-A302-098349C94D92}" sibTransId="{3BC02D8D-7699-41A5-A6C2-4F05701D9311}"/>
    <dgm:cxn modelId="{BA749FFA-4205-4950-9BD4-2F72655CC0C9}" srcId="{DA7BB658-6A4B-4175-BC38-2A273B4DCB7B}" destId="{19BB6754-6095-4BFD-88BF-DE6A78D585BE}" srcOrd="4" destOrd="0" parTransId="{D8D8C469-FB6A-4192-A6BA-2349EB37FBD1}" sibTransId="{40E507AE-42B6-45BE-9D1B-06DB8E4DF106}"/>
    <dgm:cxn modelId="{1B1E4D9C-2D6F-46BF-BB5A-FE71B3BCD446}" type="presOf" srcId="{34054E9B-42C6-4B8F-B3D2-CC3AC90E4AE8}" destId="{DE1EE401-A7D4-4619-9120-DE0EED3FD034}" srcOrd="0" destOrd="0" presId="urn:microsoft.com/office/officeart/2008/layout/LinedList"/>
    <dgm:cxn modelId="{118F8432-06C3-41CC-8FFA-9133CB135B28}" type="presOf" srcId="{E13940D7-4581-44B2-8E85-8A136CE4C412}" destId="{3F2289EA-E4F7-4D1E-9AE2-18F4C588A284}" srcOrd="0" destOrd="0" presId="urn:microsoft.com/office/officeart/2008/layout/LinedList"/>
    <dgm:cxn modelId="{1FEF0E42-D2AE-4280-B0EC-23127E9ACBFF}" srcId="{DA7BB658-6A4B-4175-BC38-2A273B4DCB7B}" destId="{71D87073-B53D-468B-8065-56083D44F554}" srcOrd="2" destOrd="0" parTransId="{46F5DFCC-B815-472C-B20D-3F267327C821}" sibTransId="{11CE7370-846B-4A7F-8487-13843FB839DE}"/>
    <dgm:cxn modelId="{3C4C98D6-90B6-4F27-A493-8E8D092F83FB}" type="presOf" srcId="{C6B464B1-A7E3-4CF1-9EE1-D53836B9E60A}" destId="{19ECB6CF-673F-44C7-80D5-9F89621BEDCC}" srcOrd="0" destOrd="0" presId="urn:microsoft.com/office/officeart/2008/layout/LinedList"/>
    <dgm:cxn modelId="{CFFC65DF-73D8-47AA-8F9E-16E9A2EDA3D4}" type="presOf" srcId="{19BB6754-6095-4BFD-88BF-DE6A78D585BE}" destId="{8BB5266C-DC93-466C-9DBB-2A4B796A1FB1}" srcOrd="0" destOrd="0" presId="urn:microsoft.com/office/officeart/2008/layout/LinedList"/>
    <dgm:cxn modelId="{B34668C4-0208-4DD3-A323-F59368633F28}" type="presParOf" srcId="{29371B0F-A48F-4CB8-832A-9067F59EC10B}" destId="{69ACE67F-E464-44C6-870A-04260A068FF4}" srcOrd="0" destOrd="0" presId="urn:microsoft.com/office/officeart/2008/layout/LinedList"/>
    <dgm:cxn modelId="{E4037CE3-A173-4841-9732-F26789B4DF13}" type="presParOf" srcId="{29371B0F-A48F-4CB8-832A-9067F59EC10B}" destId="{31BD80ED-F2DF-4F30-8005-99B882F95BFD}" srcOrd="1" destOrd="0" presId="urn:microsoft.com/office/officeart/2008/layout/LinedList"/>
    <dgm:cxn modelId="{EA8FE46C-BA37-4FA1-A6E7-2A4C7ED27D1B}" type="presParOf" srcId="{31BD80ED-F2DF-4F30-8005-99B882F95BFD}" destId="{19ECB6CF-673F-44C7-80D5-9F89621BEDCC}" srcOrd="0" destOrd="0" presId="urn:microsoft.com/office/officeart/2008/layout/LinedList"/>
    <dgm:cxn modelId="{15DD69F6-61DE-43F4-927E-5556A0D037BD}" type="presParOf" srcId="{31BD80ED-F2DF-4F30-8005-99B882F95BFD}" destId="{0E84209E-B286-4012-9486-FDFAE1DFCA97}" srcOrd="1" destOrd="0" presId="urn:microsoft.com/office/officeart/2008/layout/LinedList"/>
    <dgm:cxn modelId="{95A923FA-F712-4531-B879-706A1488BD0F}" type="presParOf" srcId="{29371B0F-A48F-4CB8-832A-9067F59EC10B}" destId="{74147363-971C-4DDC-81DB-993206DB855B}" srcOrd="2" destOrd="0" presId="urn:microsoft.com/office/officeart/2008/layout/LinedList"/>
    <dgm:cxn modelId="{88C2FA96-A8E7-4882-AC59-6BD5411824A9}" type="presParOf" srcId="{29371B0F-A48F-4CB8-832A-9067F59EC10B}" destId="{19CDD6C9-229E-405A-B0DE-140E338BD6BE}" srcOrd="3" destOrd="0" presId="urn:microsoft.com/office/officeart/2008/layout/LinedList"/>
    <dgm:cxn modelId="{182F30C9-AD6B-4B3C-9354-0719C4633EBE}" type="presParOf" srcId="{19CDD6C9-229E-405A-B0DE-140E338BD6BE}" destId="{3F2289EA-E4F7-4D1E-9AE2-18F4C588A284}" srcOrd="0" destOrd="0" presId="urn:microsoft.com/office/officeart/2008/layout/LinedList"/>
    <dgm:cxn modelId="{E175D3CB-0DD1-4160-B9E3-02C1F7A74DA4}" type="presParOf" srcId="{19CDD6C9-229E-405A-B0DE-140E338BD6BE}" destId="{F2F5DB08-F329-45F1-AF5A-59AE76273BF8}" srcOrd="1" destOrd="0" presId="urn:microsoft.com/office/officeart/2008/layout/LinedList"/>
    <dgm:cxn modelId="{F973769E-0CAB-48DC-A16F-6A7B7A61175A}" type="presParOf" srcId="{29371B0F-A48F-4CB8-832A-9067F59EC10B}" destId="{B5B1F10C-4270-4F26-959A-7478F1F28E1D}" srcOrd="4" destOrd="0" presId="urn:microsoft.com/office/officeart/2008/layout/LinedList"/>
    <dgm:cxn modelId="{369A6ECD-8616-4337-B6D8-6FF99D35B72A}" type="presParOf" srcId="{29371B0F-A48F-4CB8-832A-9067F59EC10B}" destId="{7565ACBD-7FC5-4256-B3EF-C8F21367EEA9}" srcOrd="5" destOrd="0" presId="urn:microsoft.com/office/officeart/2008/layout/LinedList"/>
    <dgm:cxn modelId="{73927473-2C35-4565-8A15-464A2BD8D737}" type="presParOf" srcId="{7565ACBD-7FC5-4256-B3EF-C8F21367EEA9}" destId="{FCB4EB70-E6C6-474D-BB3E-9E5B83C46984}" srcOrd="0" destOrd="0" presId="urn:microsoft.com/office/officeart/2008/layout/LinedList"/>
    <dgm:cxn modelId="{FAF222EB-1476-413F-AF04-192555E85FF4}" type="presParOf" srcId="{7565ACBD-7FC5-4256-B3EF-C8F21367EEA9}" destId="{EF8678E0-15D1-42FC-AC88-6FA414947F52}" srcOrd="1" destOrd="0" presId="urn:microsoft.com/office/officeart/2008/layout/LinedList"/>
    <dgm:cxn modelId="{521FC578-198C-4C40-A4BA-8E0A1D8C74BE}" type="presParOf" srcId="{29371B0F-A48F-4CB8-832A-9067F59EC10B}" destId="{E6B4E94A-BDAD-4413-9C1F-1007C842E66D}" srcOrd="6" destOrd="0" presId="urn:microsoft.com/office/officeart/2008/layout/LinedList"/>
    <dgm:cxn modelId="{85F29156-DD44-4FFF-A3F5-DA978F8080B4}" type="presParOf" srcId="{29371B0F-A48F-4CB8-832A-9067F59EC10B}" destId="{986C08A6-CAB4-404E-84CB-D856A32A936E}" srcOrd="7" destOrd="0" presId="urn:microsoft.com/office/officeart/2008/layout/LinedList"/>
    <dgm:cxn modelId="{F64D3CFA-764B-46B0-9072-B90FC782DD21}" type="presParOf" srcId="{986C08A6-CAB4-404E-84CB-D856A32A936E}" destId="{305A7030-38E2-474A-A09B-C30934AFD105}" srcOrd="0" destOrd="0" presId="urn:microsoft.com/office/officeart/2008/layout/LinedList"/>
    <dgm:cxn modelId="{B204728E-F605-452E-820F-2A821AE2E533}" type="presParOf" srcId="{986C08A6-CAB4-404E-84CB-D856A32A936E}" destId="{1A0B9C4D-9831-4A7A-AD2C-2EF341E32EA8}" srcOrd="1" destOrd="0" presId="urn:microsoft.com/office/officeart/2008/layout/LinedList"/>
    <dgm:cxn modelId="{33ED0EF3-102D-4075-9414-E9EA6DC631ED}" type="presParOf" srcId="{29371B0F-A48F-4CB8-832A-9067F59EC10B}" destId="{EEF4EB3A-1B70-42A1-96AB-1DD0A8D7FBCB}" srcOrd="8" destOrd="0" presId="urn:microsoft.com/office/officeart/2008/layout/LinedList"/>
    <dgm:cxn modelId="{9909417D-D6B3-488B-AF3D-8483337C2401}" type="presParOf" srcId="{29371B0F-A48F-4CB8-832A-9067F59EC10B}" destId="{2D4B7B3B-98B8-4D64-8D21-6C99435117AB}" srcOrd="9" destOrd="0" presId="urn:microsoft.com/office/officeart/2008/layout/LinedList"/>
    <dgm:cxn modelId="{F08F3272-962C-414A-B014-ED15991C68A6}" type="presParOf" srcId="{2D4B7B3B-98B8-4D64-8D21-6C99435117AB}" destId="{8BB5266C-DC93-466C-9DBB-2A4B796A1FB1}" srcOrd="0" destOrd="0" presId="urn:microsoft.com/office/officeart/2008/layout/LinedList"/>
    <dgm:cxn modelId="{7D1B8385-CEDA-473E-969D-E33C206C1173}" type="presParOf" srcId="{2D4B7B3B-98B8-4D64-8D21-6C99435117AB}" destId="{68BB0984-D3ED-4308-82B5-41CD8E702B88}" srcOrd="1" destOrd="0" presId="urn:microsoft.com/office/officeart/2008/layout/LinedList"/>
    <dgm:cxn modelId="{116E6A65-137E-4A12-BCE7-C3C898F113EC}" type="presParOf" srcId="{29371B0F-A48F-4CB8-832A-9067F59EC10B}" destId="{36A301DC-9E5C-40AB-98FF-361C65E335E9}" srcOrd="10" destOrd="0" presId="urn:microsoft.com/office/officeart/2008/layout/LinedList"/>
    <dgm:cxn modelId="{F7C422A0-6422-4F26-A582-3E075917AFBE}" type="presParOf" srcId="{29371B0F-A48F-4CB8-832A-9067F59EC10B}" destId="{76638DC7-F271-466D-9979-AEA4F0D20ABD}" srcOrd="11" destOrd="0" presId="urn:microsoft.com/office/officeart/2008/layout/LinedList"/>
    <dgm:cxn modelId="{0EEE15C2-A66B-4FE1-9674-2087CB9E0460}" type="presParOf" srcId="{76638DC7-F271-466D-9979-AEA4F0D20ABD}" destId="{0CBCD1EE-A1D8-40C4-B26C-03DF1E1B6B32}" srcOrd="0" destOrd="0" presId="urn:microsoft.com/office/officeart/2008/layout/LinedList"/>
    <dgm:cxn modelId="{C944AC1E-74A8-4D4A-936D-D84B95F2BFF3}" type="presParOf" srcId="{76638DC7-F271-466D-9979-AEA4F0D20ABD}" destId="{54D21612-F41E-429C-9D08-BC250ABF6129}" srcOrd="1" destOrd="0" presId="urn:microsoft.com/office/officeart/2008/layout/LinedList"/>
    <dgm:cxn modelId="{788E16F2-05E0-4789-B28F-E1DBD56B0A66}" type="presParOf" srcId="{29371B0F-A48F-4CB8-832A-9067F59EC10B}" destId="{054AA19E-BA19-4DE5-8DB9-2AFAA11D7D76}" srcOrd="12" destOrd="0" presId="urn:microsoft.com/office/officeart/2008/layout/LinedList"/>
    <dgm:cxn modelId="{CD4ED7DF-47CD-4C34-B9CB-AC4CBB1E64B7}" type="presParOf" srcId="{29371B0F-A48F-4CB8-832A-9067F59EC10B}" destId="{6E40A336-EAD0-40EE-8AEA-98B95A99CAFB}" srcOrd="13" destOrd="0" presId="urn:microsoft.com/office/officeart/2008/layout/LinedList"/>
    <dgm:cxn modelId="{2238C4CD-9763-47F2-B87F-A5E0D0E051B0}" type="presParOf" srcId="{6E40A336-EAD0-40EE-8AEA-98B95A99CAFB}" destId="{DE1EE401-A7D4-4619-9120-DE0EED3FD034}" srcOrd="0" destOrd="0" presId="urn:microsoft.com/office/officeart/2008/layout/LinedList"/>
    <dgm:cxn modelId="{AF42617A-11B1-4171-854B-4A38DF74EB79}" type="presParOf" srcId="{6E40A336-EAD0-40EE-8AEA-98B95A99CAFB}" destId="{332C175E-6E3B-4CF8-A518-8419E1CD7C2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ACE67F-E464-44C6-870A-04260A068FF4}">
      <dsp:nvSpPr>
        <dsp:cNvPr id="0" name=""/>
        <dsp:cNvSpPr/>
      </dsp:nvSpPr>
      <dsp:spPr>
        <a:xfrm>
          <a:off x="0" y="693"/>
          <a:ext cx="581112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ECB6CF-673F-44C7-80D5-9F89621BEDCC}">
      <dsp:nvSpPr>
        <dsp:cNvPr id="0" name=""/>
        <dsp:cNvSpPr/>
      </dsp:nvSpPr>
      <dsp:spPr>
        <a:xfrm>
          <a:off x="0" y="693"/>
          <a:ext cx="5811128" cy="8109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Veranstaltungen</a:t>
          </a:r>
          <a:r>
            <a:rPr lang="en-US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2026 </a:t>
          </a:r>
          <a:r>
            <a:rPr lang="en-US" sz="3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bis</a:t>
          </a:r>
          <a:r>
            <a:rPr lang="en-US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zur</a:t>
          </a:r>
          <a:r>
            <a:rPr lang="en-US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Mitgliederversammlung</a:t>
          </a:r>
          <a:endParaRPr lang="en-US" sz="32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27.1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.:</a:t>
          </a:r>
          <a:r>
            <a:rPr lang="de-DE" sz="28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(Puppen-) Theateraufführung „Janusz </a:t>
          </a:r>
          <a:r>
            <a:rPr lang="de-DE" sz="2800" b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Korczak</a:t>
          </a:r>
          <a:r>
            <a:rPr lang="de-DE" sz="28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Wenn ich </a:t>
          </a:r>
          <a:r>
            <a:rPr lang="de-DE" sz="28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wieder </a:t>
          </a:r>
          <a:r>
            <a:rPr lang="de-DE" sz="28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klein bin“</a:t>
          </a:r>
          <a:endParaRPr lang="en-US" sz="2800" b="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27.1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Gedenkveranstaltungen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in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Usingen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und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Oberursel</a:t>
          </a:r>
          <a:endParaRPr lang="en-US" sz="28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23.4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Orgelkonzert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“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Jüdische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Popmusik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” in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Oberursel</a:t>
          </a:r>
          <a:endParaRPr lang="en-US" sz="28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693"/>
        <a:ext cx="5811128" cy="810976"/>
      </dsp:txXfrm>
    </dsp:sp>
    <dsp:sp modelId="{74147363-971C-4DDC-81DB-993206DB855B}">
      <dsp:nvSpPr>
        <dsp:cNvPr id="0" name=""/>
        <dsp:cNvSpPr/>
      </dsp:nvSpPr>
      <dsp:spPr>
        <a:xfrm>
          <a:off x="0" y="975794"/>
          <a:ext cx="5811128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2289EA-E4F7-4D1E-9AE2-18F4C588A284}">
      <dsp:nvSpPr>
        <dsp:cNvPr id="0" name=""/>
        <dsp:cNvSpPr/>
      </dsp:nvSpPr>
      <dsp:spPr>
        <a:xfrm>
          <a:off x="0" y="908224"/>
          <a:ext cx="5811128" cy="8109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 smtClean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 smtClean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 smtClean="0"/>
        </a:p>
      </dsp:txBody>
      <dsp:txXfrm>
        <a:off x="0" y="908224"/>
        <a:ext cx="5811128" cy="810976"/>
      </dsp:txXfrm>
    </dsp:sp>
    <dsp:sp modelId="{B5B1F10C-4270-4F26-959A-7478F1F28E1D}">
      <dsp:nvSpPr>
        <dsp:cNvPr id="0" name=""/>
        <dsp:cNvSpPr/>
      </dsp:nvSpPr>
      <dsp:spPr>
        <a:xfrm>
          <a:off x="0" y="2959069"/>
          <a:ext cx="5811128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B4EB70-E6C6-474D-BB3E-9E5B83C46984}">
      <dsp:nvSpPr>
        <dsp:cNvPr id="0" name=""/>
        <dsp:cNvSpPr/>
      </dsp:nvSpPr>
      <dsp:spPr>
        <a:xfrm>
          <a:off x="0" y="1833661"/>
          <a:ext cx="5811128" cy="8109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833661"/>
        <a:ext cx="5811128" cy="810976"/>
      </dsp:txXfrm>
    </dsp:sp>
    <dsp:sp modelId="{E6B4E94A-BDAD-4413-9C1F-1007C842E66D}">
      <dsp:nvSpPr>
        <dsp:cNvPr id="0" name=""/>
        <dsp:cNvSpPr/>
      </dsp:nvSpPr>
      <dsp:spPr>
        <a:xfrm>
          <a:off x="0" y="5211995"/>
          <a:ext cx="5811128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5A7030-38E2-474A-A09B-C30934AFD105}">
      <dsp:nvSpPr>
        <dsp:cNvPr id="0" name=""/>
        <dsp:cNvSpPr/>
      </dsp:nvSpPr>
      <dsp:spPr>
        <a:xfrm>
          <a:off x="0" y="2500129"/>
          <a:ext cx="5811128" cy="8109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500129"/>
        <a:ext cx="5811128" cy="810976"/>
      </dsp:txXfrm>
    </dsp:sp>
    <dsp:sp modelId="{EEF4EB3A-1B70-42A1-96AB-1DD0A8D7FBCB}">
      <dsp:nvSpPr>
        <dsp:cNvPr id="0" name=""/>
        <dsp:cNvSpPr/>
      </dsp:nvSpPr>
      <dsp:spPr>
        <a:xfrm>
          <a:off x="0" y="3146980"/>
          <a:ext cx="5811128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B5266C-DC93-466C-9DBB-2A4B796A1FB1}">
      <dsp:nvSpPr>
        <dsp:cNvPr id="0" name=""/>
        <dsp:cNvSpPr/>
      </dsp:nvSpPr>
      <dsp:spPr>
        <a:xfrm>
          <a:off x="0" y="3490777"/>
          <a:ext cx="5811128" cy="8109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490777"/>
        <a:ext cx="5811128" cy="810976"/>
      </dsp:txXfrm>
    </dsp:sp>
    <dsp:sp modelId="{36A301DC-9E5C-40AB-98FF-361C65E335E9}">
      <dsp:nvSpPr>
        <dsp:cNvPr id="0" name=""/>
        <dsp:cNvSpPr/>
      </dsp:nvSpPr>
      <dsp:spPr>
        <a:xfrm>
          <a:off x="0" y="3146979"/>
          <a:ext cx="581112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BCD1EE-A1D8-40C4-B26C-03DF1E1B6B32}">
      <dsp:nvSpPr>
        <dsp:cNvPr id="0" name=""/>
        <dsp:cNvSpPr/>
      </dsp:nvSpPr>
      <dsp:spPr>
        <a:xfrm>
          <a:off x="0" y="4383824"/>
          <a:ext cx="5811128" cy="8109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383824"/>
        <a:ext cx="5811128" cy="810976"/>
      </dsp:txXfrm>
    </dsp:sp>
    <dsp:sp modelId="{054AA19E-BA19-4DE5-8DB9-2AFAA11D7D76}">
      <dsp:nvSpPr>
        <dsp:cNvPr id="0" name=""/>
        <dsp:cNvSpPr/>
      </dsp:nvSpPr>
      <dsp:spPr>
        <a:xfrm>
          <a:off x="0" y="5265136"/>
          <a:ext cx="5811128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1EE401-A7D4-4619-9120-DE0EED3FD034}">
      <dsp:nvSpPr>
        <dsp:cNvPr id="0" name=""/>
        <dsp:cNvSpPr/>
      </dsp:nvSpPr>
      <dsp:spPr>
        <a:xfrm>
          <a:off x="0" y="4867242"/>
          <a:ext cx="5811128" cy="8109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867242"/>
        <a:ext cx="5811128" cy="810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29.04.2026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3166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29.04.2026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9206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29.04.2026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9958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29.04.2026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3200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29.04.2026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5585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29.04.2026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2901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29.04.2026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4084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29.04.2026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0206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29.04.2026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769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29.04.2026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3883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29.04.2026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9888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EB3054-B75A-4BD7-8B3E-8DC0F614FAF3}" type="datetimeFigureOut">
              <a:rPr lang="de-DE" smtClean="0"/>
              <a:t>29.04.2026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4725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943CAA20-3569-4189-9E48-239A229A86C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38200" y="451381"/>
            <a:ext cx="10512552" cy="4066540"/>
          </a:xfrm>
        </p:spPr>
        <p:txBody>
          <a:bodyPr anchor="b">
            <a:normAutofit/>
          </a:bodyPr>
          <a:lstStyle/>
          <a:p>
            <a:pPr algn="l"/>
            <a:r>
              <a:rPr lang="de-DE" sz="6600" dirty="0"/>
              <a:t>Gesellschaft für</a:t>
            </a:r>
            <a:br>
              <a:rPr lang="de-DE" sz="6600" dirty="0"/>
            </a:br>
            <a:r>
              <a:rPr lang="de-DE" sz="6600" dirty="0"/>
              <a:t>Christlich-Jüdische Zusammenarbeit Hochtaunus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838199" y="4983276"/>
            <a:ext cx="10512552" cy="1126680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de-DE" dirty="0" smtClean="0"/>
              <a:t>Jahresbericht 2025</a:t>
            </a:r>
            <a:endParaRPr lang="de-DE" dirty="0"/>
          </a:p>
        </p:txBody>
      </p:sp>
      <p:sp>
        <p:nvSpPr>
          <p:cNvPr id="10" name="sketch line">
            <a:extLst>
              <a:ext uri="{FF2B5EF4-FFF2-40B4-BE49-F238E27FC236}">
                <a16:creationId xmlns="" xmlns:a16="http://schemas.microsoft.com/office/drawing/2014/main" id="{DA542B6D-E775-4832-91DC-2D20F857813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3720" y="342427"/>
            <a:ext cx="1476000" cy="2631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749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 smtClean="0"/>
              <a:t>          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Europatag in </a:t>
            </a:r>
            <a:r>
              <a:rPr lang="de-DE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Schloßborn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nhaltsplatzhalter 3" descr="C:\Users\Heike Zinke\AppData\Local\Microsoft\Windows\INetCache\Content.Word\20250510_105620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845" y="2649416"/>
            <a:ext cx="6225169" cy="334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6442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 smtClean="0"/>
              <a:t>               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Hessentag 21. Juni</a:t>
            </a:r>
            <a:b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in Bad Vilbel 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endParaRPr lang="de-DE" dirty="0"/>
          </a:p>
          <a:p>
            <a:r>
              <a:rPr lang="de-DE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Die Hessischen Gesellschaften beteiligen sich an den Hessentagen mit unterschiedlichen, breit gefächerten Angeboten.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Bad Vilbel waren Mitglieder des Vorstandes anwesend und betreuten den Stand des Landesverbandes</a:t>
            </a:r>
            <a:r>
              <a:rPr lang="de-DE" dirty="0" smtClean="0"/>
              <a:t>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1425" y="5507302"/>
            <a:ext cx="792549" cy="76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4613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1470" y="412017"/>
            <a:ext cx="10533185" cy="152167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b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de-DE" sz="4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Führung durch die Blickachsen und  </a:t>
            </a:r>
            <a:br>
              <a:rPr lang="de-DE" sz="4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4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gemütliches Beisammensein</a:t>
            </a:r>
            <a:br>
              <a:rPr lang="de-DE" sz="4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5.7.2025</a:t>
            </a:r>
            <a:r>
              <a:rPr lang="de-DE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DE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endParaRPr lang="de-DE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Bild 1" descr="C:\Users\Heike Zinke\Desktop\Auto\1000025186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58" y="2889252"/>
            <a:ext cx="4356000" cy="266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d 2" descr="C:\Users\Heike Zinke\Desktop\Auto\100002518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4709" y="3412025"/>
            <a:ext cx="2086708" cy="32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rafik 5" descr="C:\Users\Heike Zinke\Desktop\signal-2025-07-08-08-18-42-345-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985" y="2628254"/>
            <a:ext cx="4068000" cy="313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32275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b="1" dirty="0" smtClean="0"/>
              <a:t>   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Besuch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 Jüdischen Museum Frankfurt</a:t>
            </a:r>
            <a:b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de-DE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 16.Oktober</a:t>
            </a:r>
            <a:endParaRPr lang="de-DE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de-DE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Mitglieder </a:t>
            </a:r>
            <a:r>
              <a:rPr lang="de-DE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 Freunde der GCJZ besuchten das Jüdische Museum in </a:t>
            </a:r>
            <a:r>
              <a:rPr lang="de-DE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Frankfurt und </a:t>
            </a:r>
            <a:r>
              <a:rPr lang="de-DE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wurden von Frau Dr. Kratz- </a:t>
            </a:r>
            <a:r>
              <a:rPr lang="de-DE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Ritter </a:t>
            </a:r>
          </a:p>
          <a:p>
            <a:pPr marL="0" indent="0">
              <a:buNone/>
            </a:pPr>
            <a:endParaRPr lang="de-DE" sz="1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e-DE" sz="1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e-DE" sz="1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e-DE" sz="1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e-DE" sz="1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zum </a:t>
            </a:r>
            <a:r>
              <a:rPr lang="de-DE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Thema „ Jüdisches Mäzenatentum in </a:t>
            </a:r>
            <a:r>
              <a:rPr lang="de-DE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Frankfurt“ </a:t>
            </a:r>
            <a:r>
              <a:rPr lang="de-DE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geführt. </a:t>
            </a:r>
            <a:endParaRPr lang="de-DE" sz="1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Dabei erhielt die Gruppe zahlreiche Einblicke in das Engagement</a:t>
            </a:r>
            <a:endParaRPr lang="de-DE" sz="1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jüdischer </a:t>
            </a:r>
            <a:r>
              <a:rPr lang="de-DE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Familien in Frankfurt</a:t>
            </a:r>
            <a:endParaRPr lang="de-DE" sz="1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Bei </a:t>
            </a:r>
            <a:r>
              <a:rPr lang="de-DE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einem anschließenden Café- Besuch konnten </a:t>
            </a:r>
            <a:r>
              <a:rPr lang="de-DE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die </a:t>
            </a:r>
            <a:r>
              <a:rPr lang="de-DE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Eindrücke vertieft und besprochen werden.</a:t>
            </a:r>
          </a:p>
          <a:p>
            <a:pPr marL="0" indent="0">
              <a:buNone/>
            </a:pPr>
            <a:endParaRPr lang="de-DE" sz="8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dirty="0"/>
              <a:t>							 </a:t>
            </a:r>
          </a:p>
          <a:p>
            <a:endParaRPr lang="de-DE" dirty="0"/>
          </a:p>
        </p:txBody>
      </p:sp>
      <p:pic>
        <p:nvPicPr>
          <p:cNvPr id="4" name="Bild 3" descr="https://upload.wikimedia.org/wikipedia/commons/thumb/5/55/Frankfurt_Am_Main-Untermainkai_15_von_Suedwesten-20100808.jpg/250px-Frankfurt_Am_Main-Untermainkai_15_von_Suedwesten-2010080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44" y="2640783"/>
            <a:ext cx="2808000" cy="18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 1" descr="1_Willkomme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7550" y="2338936"/>
            <a:ext cx="1764000" cy="205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805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25">
            <a:extLst>
              <a:ext uri="{FF2B5EF4-FFF2-40B4-BE49-F238E27FC236}">
                <a16:creationId xmlns="" xmlns:a16="http://schemas.microsoft.com/office/drawing/2014/main" id="{777A147A-9ED8-46B4-8660-1B3C2AA880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="" xmlns:a16="http://schemas.microsoft.com/office/drawing/2014/main" id="{5F681766-8E85-51F0-88FD-03AE81FE0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Stadtrundgänge</a:t>
            </a:r>
            <a:br>
              <a:rPr lang="de-DE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und </a:t>
            </a:r>
            <a:br>
              <a:rPr lang="de-DE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Vorträge </a:t>
            </a:r>
            <a:br>
              <a:rPr lang="de-DE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in</a:t>
            </a:r>
            <a:br>
              <a:rPr lang="de-DE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Oberursel </a:t>
            </a:r>
            <a:r>
              <a:rPr lang="de-DE" sz="4200" dirty="0" smtClean="0"/>
              <a:t/>
            </a:r>
            <a:br>
              <a:rPr lang="de-DE" sz="4200" dirty="0" smtClean="0"/>
            </a:br>
            <a:r>
              <a:rPr lang="de-DE" sz="4200" dirty="0"/>
              <a:t> </a:t>
            </a:r>
            <a:r>
              <a:rPr lang="de-DE" sz="4200" dirty="0" smtClean="0"/>
              <a:t>                                      </a:t>
            </a:r>
            <a:endParaRPr lang="de-DE" sz="4200" dirty="0"/>
          </a:p>
        </p:txBody>
      </p:sp>
      <p:sp>
        <p:nvSpPr>
          <p:cNvPr id="37" name="sketch line">
            <a:extLst>
              <a:ext uri="{FF2B5EF4-FFF2-40B4-BE49-F238E27FC236}">
                <a16:creationId xmlns="" xmlns:a16="http://schemas.microsoft.com/office/drawing/2014/main" id="{5D6C15A0-C087-4593-8414-2B4EC1CDC3D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5F89FF08-E0F5-7305-FFD5-69D8583B3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de-DE" dirty="0" smtClean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Stadtrundgänge </a:t>
            </a:r>
            <a:r>
              <a:rPr lang="de-DE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in Oberursel auf den Spuren </a:t>
            </a:r>
            <a:r>
              <a:rPr lang="de-DE" dirty="0" smtClean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jüdischen </a:t>
            </a:r>
            <a:r>
              <a:rPr lang="de-DE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Lebens mit Angelika </a:t>
            </a:r>
            <a:r>
              <a:rPr lang="de-DE" dirty="0" smtClean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Rieber</a:t>
            </a:r>
          </a:p>
          <a:p>
            <a:pPr marL="0" lv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Vorträge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von Angelika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Rieber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Oberursel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Tag des offenen Denkmals: Führungen von Angelika Rieber auf dem jüdischen Friedhof in Oberursel </a:t>
            </a:r>
          </a:p>
          <a:p>
            <a:pPr marL="0" lvl="0" indent="0">
              <a:buNone/>
            </a:pP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e-DE" sz="2200" dirty="0" smtClean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494684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 smtClean="0"/>
              <a:t>        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Gedenkfeiern zum 9. November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r>
              <a:rPr lang="de-DE" sz="4000" dirty="0" smtClean="0"/>
              <a:t>Wehrheim</a:t>
            </a:r>
          </a:p>
          <a:p>
            <a:r>
              <a:rPr lang="de-DE" sz="4000" dirty="0" smtClean="0"/>
              <a:t>Oberursel</a:t>
            </a:r>
          </a:p>
          <a:p>
            <a:r>
              <a:rPr lang="de-DE" sz="4000" dirty="0" smtClean="0"/>
              <a:t>Königstein </a:t>
            </a:r>
          </a:p>
          <a:p>
            <a:r>
              <a:rPr lang="de-DE" sz="4000" dirty="0" smtClean="0"/>
              <a:t>Bad Homburg</a:t>
            </a:r>
            <a:endParaRPr lang="de-DE" sz="4000" dirty="0"/>
          </a:p>
        </p:txBody>
      </p:sp>
      <p:pic>
        <p:nvPicPr>
          <p:cNvPr id="4" name="Inhaltsplatzhalter 3" descr="Ein Bild, das draußen, Kerze, Baum, Grab enthält.&#10;&#10;KI-generierte Inhalte können fehlerhaft sein.">
            <a:extLst>
              <a:ext uri="{FF2B5EF4-FFF2-40B4-BE49-F238E27FC236}">
                <a16:creationId xmlns="" xmlns:a16="http://schemas.microsoft.com/office/drawing/2014/main" id="{3E817D84-5BEE-CA04-162A-3777497EA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5242" y="2592473"/>
            <a:ext cx="3054203" cy="3024000"/>
          </a:xfrm>
          <a:prstGeom prst="rect">
            <a:avLst/>
          </a:prstGeom>
        </p:spPr>
      </p:pic>
      <p:cxnSp>
        <p:nvCxnSpPr>
          <p:cNvPr id="6" name="Gerade Verbindung mit Pfeil 5"/>
          <p:cNvCxnSpPr/>
          <p:nvPr/>
        </p:nvCxnSpPr>
        <p:spPr>
          <a:xfrm>
            <a:off x="3681046" y="3270738"/>
            <a:ext cx="1910861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47953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 smtClean="0"/>
              <a:t>           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Gedenkfeier in Oberursel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Die Initiative Opferdenkmal hatte </a:t>
            </a:r>
          </a:p>
          <a:p>
            <a:pPr marL="0" indent="0">
              <a:buNone/>
            </a:pP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ns Café Windrose zu einem </a:t>
            </a:r>
          </a:p>
          <a:p>
            <a:pPr marL="0" indent="0">
              <a:buNone/>
            </a:pP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Kurt Tucholsky – Abend eingeladen.</a:t>
            </a:r>
          </a:p>
          <a:p>
            <a:pPr marL="0" indent="0">
              <a:buNone/>
            </a:pP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Frau  Bürgermeisterin Runge und Frau</a:t>
            </a:r>
          </a:p>
          <a:p>
            <a:pPr marL="0" indent="0">
              <a:buNone/>
            </a:pPr>
            <a:r>
              <a:rPr lang="de-D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Andernacht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sprachen zuvor zum 9.11. </a:t>
            </a:r>
          </a:p>
          <a:p>
            <a:pPr marL="0" indent="0">
              <a:buNone/>
            </a:pP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Anschließend wurden Kerzen am Opferdenkmal aufgestellt.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Bild 4" descr="Opferdenkmal Oberursel, 2016. Foto: Uwe Seeman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371" y="2250831"/>
            <a:ext cx="2645752" cy="1957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54155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="" xmlns:a16="http://schemas.microsoft.com/office/drawing/2014/main" id="{F13C74B1-5B17-4795-BED0-7140497B445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="" xmlns:a16="http://schemas.microsoft.com/office/drawing/2014/main" id="{B88408AF-757A-D8FF-1211-4188CE2EE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Gedenkfeier in Königstein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="" xmlns:a16="http://schemas.microsoft.com/office/drawing/2014/main" id="{D4974D33-8DC5-464E-8C6D-BE58F0669C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="" xmlns:a16="http://schemas.microsoft.com/office/drawing/2014/main" id="{BBFBBEE6-8EC4-796A-4678-DB13FCBFB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US" sz="2200" dirty="0" smtClean="0"/>
              <a:t>11. November 2025</a:t>
            </a:r>
            <a:endParaRPr lang="en-US" sz="2200" dirty="0"/>
          </a:p>
        </p:txBody>
      </p:sp>
      <p:pic>
        <p:nvPicPr>
          <p:cNvPr id="6" name="Grafik 5" descr="C:\Users\Heike Zinke\Desktop\Rundbrief Dezember 2025\20251109_14554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113692"/>
            <a:ext cx="5996842" cy="43176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03769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4">
            <a:extLst>
              <a:ext uri="{FF2B5EF4-FFF2-40B4-BE49-F238E27FC236}">
                <a16:creationId xmlns="" xmlns:a16="http://schemas.microsoft.com/office/drawing/2014/main" id="{A34066D6-1B59-4642-A86D-39464CEE971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-4"/>
            <a:ext cx="527208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rc 26">
            <a:extLst>
              <a:ext uri="{FF2B5EF4-FFF2-40B4-BE49-F238E27FC236}">
                <a16:creationId xmlns="" xmlns:a16="http://schemas.microsoft.com/office/drawing/2014/main" id="{18E928D9-3091-4385-B979-265D55AD02C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303011">
            <a:off x="1718653" y="70086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="" xmlns:a16="http://schemas.microsoft.com/office/drawing/2014/main" id="{92DA41BD-A93B-6C7F-FC29-6E647A148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795509"/>
            <a:ext cx="4092525" cy="279860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Gedenkveranstaltung</a:t>
            </a:r>
            <a:endParaRPr lang="en-US" sz="36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Oval 28">
            <a:extLst>
              <a:ext uri="{FF2B5EF4-FFF2-40B4-BE49-F238E27FC236}">
                <a16:creationId xmlns="" xmlns:a16="http://schemas.microsoft.com/office/drawing/2014/main" id="{7D602432-D774-4CF5-94E8-7D52D01059D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201186" y="4626633"/>
            <a:ext cx="491961" cy="49196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="" xmlns:a16="http://schemas.microsoft.com/office/drawing/2014/main" id="{D1309C41-68D1-D998-21A6-B069D09379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3686187"/>
            <a:ext cx="4092525" cy="22925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400" dirty="0" smtClean="0">
                <a:solidFill>
                  <a:srgbClr val="FFFFFF"/>
                </a:solidFill>
              </a:rPr>
              <a:t>  </a:t>
            </a:r>
            <a:r>
              <a:rPr lang="en-US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Bad Homburg in den </a:t>
            </a:r>
            <a:r>
              <a:rPr lang="en-US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Räumen</a:t>
            </a:r>
            <a:r>
              <a:rPr lang="en-US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der </a:t>
            </a:r>
            <a:r>
              <a:rPr lang="en-US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Evangelisch-Freikirchlichen</a:t>
            </a:r>
            <a:r>
              <a:rPr lang="en-US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Gemeinde</a:t>
            </a:r>
            <a:endParaRPr lang="en-US" dirty="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 smtClean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36" name="Rectangle 30">
            <a:extLst>
              <a:ext uri="{FF2B5EF4-FFF2-40B4-BE49-F238E27FC236}">
                <a16:creationId xmlns="" xmlns:a16="http://schemas.microsoft.com/office/drawing/2014/main" id="{CBF9EBB4-5078-47B2-AAA0-DF4A88D818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927932" y="5011563"/>
            <a:ext cx="731558" cy="731558"/>
          </a:xfrm>
          <a:prstGeom prst="rect">
            <a:avLst/>
          </a:prstGeom>
          <a:noFill/>
          <a:ln w="127000">
            <a:solidFill>
              <a:schemeClr val="accent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5659490" y="286270"/>
            <a:ext cx="6096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Bad Homburg fand zunächst die Gedenkfeier zur Reichspogromnacht mit Beiträgen von Oberbürgermeister Alexander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Hetjes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Frau Dr.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Kossatz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von der katholischen Kirche, Herrn Pfarrer Hannemann von der evangelischen Kirche freikirchlichen Gemeinde und Rabbiner Andy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Steiman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den Räumen der evangelisch- freikirchlichen Gemeinde statt. Zum Gedenken an die sechs Millionen ermordeter Juden wurden sechs Kerzen angezündet. </a:t>
            </a:r>
          </a:p>
          <a:p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Danach folgte die Konzert/Lesung </a:t>
            </a:r>
            <a:r>
              <a:rPr lang="de-D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 Hommage an Coco Schumann“</a:t>
            </a:r>
          </a:p>
        </p:txBody>
      </p:sp>
      <p:pic>
        <p:nvPicPr>
          <p:cNvPr id="9" name="Inhaltsplatzhalter 3" descr="C:\Users\Heike Zinke\Desktop\IMG-20251116-WA0006.jp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79" y="517401"/>
            <a:ext cx="1612669" cy="2477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rafik 9" descr="C:\Users\Heike Zinke\Desktop\Rundbrief Dezember 2025\1000011712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5490" y="3456369"/>
            <a:ext cx="2880000" cy="230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rafik 10" descr="C:\Users\Heike Zinke\Desktop\IMG-20251116-WA002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120" y="4626633"/>
            <a:ext cx="2304000" cy="183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821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dirty="0" smtClean="0"/>
              <a:t>          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Friedensgebet-Spaziergang </a:t>
            </a:r>
            <a:b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am 26.11.25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Bad Homburg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87762" y="2051967"/>
            <a:ext cx="10571900" cy="4665355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 smtClean="0"/>
              <a:t>    Ein </a:t>
            </a:r>
            <a:r>
              <a:rPr lang="de-DE" sz="2400" dirty="0"/>
              <a:t>eindrücklicher Spaziergang mit unterschiedlichen Gedanken und </a:t>
            </a:r>
            <a:r>
              <a:rPr lang="de-DE" sz="2400" dirty="0" smtClean="0"/>
              <a:t>   </a:t>
            </a:r>
          </a:p>
          <a:p>
            <a:pPr marL="0" indent="0">
              <a:buNone/>
            </a:pPr>
            <a:r>
              <a:rPr lang="de-DE" sz="2400" dirty="0"/>
              <a:t> </a:t>
            </a:r>
            <a:r>
              <a:rPr lang="de-DE" sz="2400" dirty="0" smtClean="0"/>
              <a:t>   Gebeten </a:t>
            </a:r>
            <a:r>
              <a:rPr lang="de-DE" sz="2400" dirty="0"/>
              <a:t>zum Frieden, der</a:t>
            </a:r>
            <a:r>
              <a:rPr lang="de-DE" sz="2400" b="1" dirty="0"/>
              <a:t> </a:t>
            </a:r>
            <a:r>
              <a:rPr lang="de-DE" sz="2400" dirty="0"/>
              <a:t>vom Mahnmal</a:t>
            </a:r>
            <a:r>
              <a:rPr lang="de-DE" sz="2400" b="1" dirty="0"/>
              <a:t> </a:t>
            </a:r>
            <a:r>
              <a:rPr lang="de-DE" sz="2400" dirty="0"/>
              <a:t>an der alten Synagoge über die </a:t>
            </a:r>
            <a:endParaRPr lang="de-DE" sz="2400" dirty="0" smtClean="0"/>
          </a:p>
          <a:p>
            <a:pPr marL="0" indent="0">
              <a:buNone/>
            </a:pPr>
            <a:r>
              <a:rPr lang="de-DE" sz="2400" dirty="0"/>
              <a:t> </a:t>
            </a:r>
            <a:r>
              <a:rPr lang="de-DE" sz="2400" dirty="0" smtClean="0"/>
              <a:t>   Erlöserkirche zu St. Marien </a:t>
            </a:r>
            <a:r>
              <a:rPr lang="de-DE" sz="2400" dirty="0"/>
              <a:t>und von dort in die Moschee </a:t>
            </a:r>
            <a:r>
              <a:rPr lang="de-DE" sz="2400" dirty="0" smtClean="0"/>
              <a:t>führte.</a:t>
            </a:r>
          </a:p>
          <a:p>
            <a:endParaRPr lang="de-DE" sz="2400" dirty="0"/>
          </a:p>
          <a:p>
            <a:pPr marL="0" indent="0">
              <a:buNone/>
            </a:pPr>
            <a:r>
              <a:rPr lang="de-DE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Dialogkreis</a:t>
            </a:r>
          </a:p>
          <a:p>
            <a:pPr marL="0" indent="0">
              <a:buNone/>
            </a:pPr>
            <a:r>
              <a:rPr lang="de-DE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Religionen</a:t>
            </a:r>
            <a:endParaRPr lang="de-DE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5" name="Grafik 4" descr="C:\Users\Heike Zinke\Desktop\IMG-20251117-WA000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808" y="3270738"/>
            <a:ext cx="3564000" cy="363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7762" y="1889968"/>
            <a:ext cx="334285" cy="3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Gerade Verbindung mit Pfeil 6"/>
          <p:cNvCxnSpPr/>
          <p:nvPr/>
        </p:nvCxnSpPr>
        <p:spPr>
          <a:xfrm flipH="1">
            <a:off x="6207851" y="2520462"/>
            <a:ext cx="2584457" cy="107852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>
          <a:xfrm>
            <a:off x="2438400" y="3081323"/>
            <a:ext cx="2157046" cy="14320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/>
          <p:cNvCxnSpPr/>
          <p:nvPr/>
        </p:nvCxnSpPr>
        <p:spPr>
          <a:xfrm>
            <a:off x="5099538" y="2965938"/>
            <a:ext cx="2400541" cy="20398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 flipH="1">
            <a:off x="7256585" y="3270738"/>
            <a:ext cx="926123" cy="303627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5874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777A147A-9ED8-46B4-8660-1B3C2AA880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="" xmlns:a16="http://schemas.microsoft.com/office/drawing/2014/main" id="{0E2F2785-C3A6-F1E0-4D05-BD758E210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de-DE" sz="3800"/>
              <a:t>Laufende Veranstaltungen</a:t>
            </a:r>
            <a:br>
              <a:rPr lang="de-DE" sz="3800"/>
            </a:br>
            <a:endParaRPr lang="de-DE" sz="3800"/>
          </a:p>
        </p:txBody>
      </p:sp>
      <p:sp>
        <p:nvSpPr>
          <p:cNvPr id="10" name="sketch line">
            <a:extLst>
              <a:ext uri="{FF2B5EF4-FFF2-40B4-BE49-F238E27FC236}">
                <a16:creationId xmlns="" xmlns:a16="http://schemas.microsoft.com/office/drawing/2014/main" id="{5D6C15A0-C087-4593-8414-2B4EC1CDC3D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8BE4A6EE-E706-0302-EDE5-11E0A4D450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742950" indent="-742950">
              <a:buAutoNum type="arabicPeriod"/>
            </a:pPr>
            <a:r>
              <a:rPr lang="de-DE" sz="2200" dirty="0">
                <a:latin typeface="Aptos Display"/>
              </a:rPr>
              <a:t>8</a:t>
            </a:r>
            <a:r>
              <a:rPr lang="de-DE" sz="2200" dirty="0" smtClean="0">
                <a:latin typeface="Aptos Display"/>
              </a:rPr>
              <a:t> Vorstandssitzungen</a:t>
            </a:r>
            <a:endParaRPr lang="de-DE" sz="2200" dirty="0">
              <a:latin typeface="Aptos" panose="020B0004020202020204"/>
            </a:endParaRPr>
          </a:p>
          <a:p>
            <a:pPr marL="742950" indent="-742950">
              <a:buAutoNum type="arabicPeriod"/>
            </a:pPr>
            <a:r>
              <a:rPr lang="de-DE" sz="2200" dirty="0" smtClean="0">
                <a:latin typeface="Aptos Display"/>
              </a:rPr>
              <a:t>Teilnahme </a:t>
            </a:r>
            <a:r>
              <a:rPr lang="de-DE" sz="2200" dirty="0">
                <a:latin typeface="Aptos Display"/>
              </a:rPr>
              <a:t>an den Sitzungen des Dialogarbeitskreises Religionen des </a:t>
            </a:r>
            <a:r>
              <a:rPr lang="de-DE" sz="2200" dirty="0" smtClean="0">
                <a:latin typeface="Aptos Display"/>
              </a:rPr>
              <a:t>Hochtaunuskreises</a:t>
            </a:r>
          </a:p>
          <a:p>
            <a:pPr marL="742950" indent="-742950">
              <a:buAutoNum type="arabicPeriod"/>
            </a:pPr>
            <a:r>
              <a:rPr lang="de-DE" sz="2200" dirty="0" smtClean="0">
                <a:latin typeface="Aptos Display"/>
              </a:rPr>
              <a:t>Teilnahme an der Sitzung „ Kulturrunde“ in Bad Homburg</a:t>
            </a:r>
            <a:endParaRPr lang="de-DE" sz="2200" dirty="0">
              <a:latin typeface="Aptos Display"/>
            </a:endParaRPr>
          </a:p>
          <a:p>
            <a:pPr marL="742950" indent="-742950">
              <a:buAutoNum type="arabicPeriod"/>
            </a:pPr>
            <a:r>
              <a:rPr lang="de-DE" sz="2200" dirty="0">
                <a:latin typeface="Aptos Display"/>
              </a:rPr>
              <a:t>Teilnahme an der Veranstaltung zur Eröffnung </a:t>
            </a:r>
            <a:r>
              <a:rPr lang="de-DE" sz="2200" dirty="0" smtClean="0">
                <a:latin typeface="Aptos Display"/>
              </a:rPr>
              <a:t>der</a:t>
            </a:r>
            <a:r>
              <a:rPr lang="de-DE" sz="2200" dirty="0">
                <a:latin typeface="Aptos Display"/>
              </a:rPr>
              <a:t> </a:t>
            </a:r>
            <a:r>
              <a:rPr lang="de-DE" sz="2200" dirty="0" smtClean="0">
                <a:latin typeface="Aptos Display"/>
              </a:rPr>
              <a:t>Wochen für Christlich-Jüdische Zusammenarbeit </a:t>
            </a:r>
            <a:r>
              <a:rPr lang="de-DE" sz="2200" dirty="0">
                <a:latin typeface="Aptos Display"/>
              </a:rPr>
              <a:t>in </a:t>
            </a:r>
            <a:r>
              <a:rPr lang="de-DE" sz="2200" dirty="0" smtClean="0">
                <a:latin typeface="Aptos Display"/>
              </a:rPr>
              <a:t>Hamburg</a:t>
            </a:r>
            <a:endParaRPr lang="de-DE" sz="2200" dirty="0">
              <a:latin typeface="Aptos Display"/>
            </a:endParaRPr>
          </a:p>
          <a:p>
            <a:pPr marL="742950" indent="-742950">
              <a:buAutoNum type="arabicPeriod"/>
            </a:pPr>
            <a:r>
              <a:rPr lang="de-DE" sz="2200" dirty="0" smtClean="0">
                <a:latin typeface="Aptos Display"/>
              </a:rPr>
              <a:t>Mitgliederversammlungen/ Hochtaunus und Hessen</a:t>
            </a:r>
            <a:endParaRPr lang="de-DE" sz="2200" dirty="0">
              <a:latin typeface="Aptos Display"/>
            </a:endParaRPr>
          </a:p>
          <a:p>
            <a:pPr marL="742950" indent="-742950">
              <a:buAutoNum type="arabicPeriod"/>
            </a:pPr>
            <a:r>
              <a:rPr lang="de-DE" sz="2200" dirty="0">
                <a:latin typeface="Aptos Display"/>
              </a:rPr>
              <a:t>Mitgliederversammlung Koordinierungsrat in Bonn </a:t>
            </a:r>
            <a:endParaRPr lang="de-DE" sz="2200" dirty="0" smtClean="0">
              <a:latin typeface="Aptos Display"/>
            </a:endParaRPr>
          </a:p>
          <a:p>
            <a:pPr marL="742950" indent="-742950">
              <a:buAutoNum type="arabicPeriod"/>
            </a:pPr>
            <a:r>
              <a:rPr lang="de-DE" sz="2200" dirty="0" smtClean="0">
                <a:latin typeface="Aptos Display"/>
              </a:rPr>
              <a:t>Arbeitskreissitzungen, z.B. Opferdenkmal in Oberursel</a:t>
            </a:r>
            <a:endParaRPr lang="de-DE" sz="2200" dirty="0">
              <a:latin typeface="Aptos Display"/>
            </a:endParaRPr>
          </a:p>
        </p:txBody>
      </p:sp>
    </p:spTree>
    <p:extLst>
      <p:ext uri="{BB962C8B-B14F-4D97-AF65-F5344CB8AC3E}">
        <p14:creationId xmlns:p14="http://schemas.microsoft.com/office/powerpoint/2010/main" val="375537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eike Zinke\Desktop\10000309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785" y="522000"/>
            <a:ext cx="6336000" cy="6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eck 2"/>
          <p:cNvSpPr/>
          <p:nvPr/>
        </p:nvSpPr>
        <p:spPr>
          <a:xfrm>
            <a:off x="293077" y="1731831"/>
            <a:ext cx="5134708" cy="21236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de-DE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de-DE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Lesung </a:t>
            </a:r>
            <a:r>
              <a:rPr lang="de-DE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mit </a:t>
            </a:r>
            <a:endParaRPr lang="de-DE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Jürgen </a:t>
            </a:r>
            <a:r>
              <a:rPr lang="de-DE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Vits</a:t>
            </a:r>
            <a:r>
              <a:rPr lang="de-DE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11.12.2025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Stadtbibliothek Bad Homburg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89433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347D6575-0B06-40B2-9D0F-298202F6BC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xmlns="" id="{E2B33195-5BCA-4BB7-A82D-6739522687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604789">
            <a:off x="675639" y="775849"/>
            <a:ext cx="2987899" cy="2987899"/>
          </a:xfrm>
          <a:prstGeom prst="arc">
            <a:avLst>
              <a:gd name="adj1" fmla="val 14455503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024AD564-2A97-A145-D038-CAAD7616A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818" y="1370171"/>
            <a:ext cx="508558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Advent und </a:t>
            </a:r>
            <a:r>
              <a:rPr lang="en-US" sz="6000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Chanukka</a:t>
            </a:r>
            <a:endParaRPr lang="en-US" sz="6000" kern="12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CF8AD9F3-9AF6-494F-83A3-2F67756393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224703" y="541034"/>
            <a:ext cx="931930" cy="90664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fik 4" descr="Ein Bild, das Kandelaber, Kerze, Kerzenständer, Wachs enthält.&#10;&#10;KI-generierte Inhalte können fehlerhaft sein.">
            <a:extLst>
              <a:ext uri="{FF2B5EF4-FFF2-40B4-BE49-F238E27FC236}">
                <a16:creationId xmlns:a16="http://schemas.microsoft.com/office/drawing/2014/main" xmlns="" id="{638639E1-085A-90C3-AB4E-F92A082E5E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" b="7587"/>
          <a:stretch/>
        </p:blipFill>
        <p:spPr>
          <a:xfrm>
            <a:off x="6041841" y="413674"/>
            <a:ext cx="4123157" cy="4123157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0DA5DB8B-7E5C-4ABC-8069-A9A8806F39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501501" y="3865664"/>
            <a:ext cx="739429" cy="739429"/>
          </a:xfrm>
          <a:prstGeom prst="rect">
            <a:avLst/>
          </a:prstGeom>
          <a:noFill/>
          <a:ln w="127000">
            <a:solidFill>
              <a:schemeClr val="accent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nhaltsplatzhalter 3" descr="Ein Bild, das Kerze, Feuerzeug, Flamme, Feuer enthält.&#10;&#10;KI-generierte Inhalte können fehlerhaft sein.">
            <a:extLst>
              <a:ext uri="{FF2B5EF4-FFF2-40B4-BE49-F238E27FC236}">
                <a16:creationId xmlns:a16="http://schemas.microsoft.com/office/drawing/2014/main" xmlns="" id="{D26E16D1-AC76-F989-9BE2-DCB21199C0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2479" r="1" b="1"/>
          <a:stretch/>
        </p:blipFill>
        <p:spPr>
          <a:xfrm>
            <a:off x="8695537" y="3158548"/>
            <a:ext cx="3047542" cy="3047542"/>
          </a:xfrm>
          <a:custGeom>
            <a:avLst/>
            <a:gdLst/>
            <a:ahLst/>
            <a:cxnLst/>
            <a:rect l="l" t="t" r="r" b="b"/>
            <a:pathLst>
              <a:path w="2283868" h="2283868">
                <a:moveTo>
                  <a:pt x="1141934" y="0"/>
                </a:moveTo>
                <a:cubicBezTo>
                  <a:pt x="1772607" y="0"/>
                  <a:pt x="2283868" y="511261"/>
                  <a:pt x="2283868" y="1141934"/>
                </a:cubicBezTo>
                <a:cubicBezTo>
                  <a:pt x="2283868" y="1772607"/>
                  <a:pt x="1772607" y="2283868"/>
                  <a:pt x="1141934" y="2283868"/>
                </a:cubicBezTo>
                <a:cubicBezTo>
                  <a:pt x="511261" y="2283868"/>
                  <a:pt x="0" y="1772607"/>
                  <a:pt x="0" y="1141934"/>
                </a:cubicBezTo>
                <a:cubicBezTo>
                  <a:pt x="0" y="511261"/>
                  <a:pt x="511261" y="0"/>
                  <a:pt x="114193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9807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="" xmlns:a16="http://schemas.microsoft.com/office/drawing/2014/main" id="{777A147A-9ED8-46B4-8660-1B3C2AA880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="" xmlns:a16="http://schemas.microsoft.com/office/drawing/2014/main" id="{77139946-589C-02A0-A58E-50AA5E4DD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de-DE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de-DE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dvent </a:t>
            </a:r>
            <a:r>
              <a:rPr lang="de-DE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 Chanukka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="" xmlns:a16="http://schemas.microsoft.com/office/drawing/2014/main" id="{5D6C15A0-C087-4593-8414-2B4EC1CDC3D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D4E53ED3-118D-F58E-4976-228F784B9F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14350" indent="-514350">
              <a:buAutoNum type="arabicPeriod"/>
            </a:pPr>
            <a:r>
              <a:rPr lang="de-DE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Weihnachtssingen auf dem Marktplatz Bad Homburg mit anschließendem Glühweintrinken auf dem Weihnachtsmarkt</a:t>
            </a:r>
          </a:p>
          <a:p>
            <a:pPr marL="514350" indent="-514350">
              <a:buAutoNum type="arabicPeriod"/>
            </a:pPr>
            <a:r>
              <a:rPr lang="de-DE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Chanukka - </a:t>
            </a:r>
            <a:r>
              <a:rPr lang="de-DE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Feiern </a:t>
            </a:r>
            <a:r>
              <a:rPr lang="de-DE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auf </a:t>
            </a:r>
            <a:r>
              <a:rPr lang="de-DE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 </a:t>
            </a:r>
            <a:r>
              <a:rPr lang="de-DE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Bad </a:t>
            </a:r>
            <a:r>
              <a:rPr lang="de-DE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Homburger und Oberurseler Marktplätzen</a:t>
            </a:r>
            <a:endParaRPr lang="de-DE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215971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Unsere  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Kooperationspartner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Jüdisches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Zentrum Bad Homburg</a:t>
            </a:r>
          </a:p>
          <a:p>
            <a:pPr lvl="0"/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Katholische Kirche</a:t>
            </a:r>
          </a:p>
          <a:p>
            <a:pPr lvl="0"/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Evangelische Kirche: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Dekanate Kronberg und Hochtaunus und einzelne Kirchengemeinden, evangelische - freikirchliche Gemeinde Bad Homburg</a:t>
            </a:r>
          </a:p>
          <a:p>
            <a:pPr lvl="0"/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Kommunen: Bad Homburg, Oberursel, Königstein, Usingen, Wehrheim</a:t>
            </a:r>
          </a:p>
          <a:p>
            <a:pPr lvl="0"/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Hochtaunuskreis</a:t>
            </a:r>
          </a:p>
          <a:p>
            <a:pPr lvl="0"/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VHS </a:t>
            </a:r>
          </a:p>
          <a:p>
            <a:pPr lvl="0"/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Katholisches Bildungswerk</a:t>
            </a:r>
          </a:p>
          <a:p>
            <a:pPr marL="0" lvl="0" indent="0">
              <a:buNone/>
            </a:pPr>
            <a:endParaRPr lang="de-DE" dirty="0"/>
          </a:p>
          <a:p>
            <a:pPr marL="0" lvl="0" indent="0">
              <a:buNone/>
            </a:pPr>
            <a:endParaRPr lang="de-DE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594" y="5480698"/>
            <a:ext cx="792163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39323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 smtClean="0"/>
              <a:t>      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Unsere Kooperationspartner II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961292" y="1863969"/>
            <a:ext cx="797169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Initiative 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Opferdenkmal in 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Oberursel</a:t>
            </a:r>
          </a:p>
          <a:p>
            <a:pPr lvl="0"/>
            <a:endParaRPr lang="de-DE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Schulen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Christian-Wirth-Schule Usingen, Feldbergschule Oberursel, IGS Stierstadt,  Kaiserin-Friedrich-Gymnasium Bad Homburg,  Maria-Ward-Schule, Bad 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Homburg</a:t>
            </a:r>
          </a:p>
          <a:p>
            <a:pPr lvl="0"/>
            <a:endParaRPr lang="de-DE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Geschichtsvereine</a:t>
            </a:r>
          </a:p>
          <a:p>
            <a:pPr lvl="0"/>
            <a:endParaRPr lang="de-D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Stolpersteininitiativen in Königstein, Oberursel und Bad Homburg,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594" y="5480698"/>
            <a:ext cx="792163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74619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 smtClean="0"/>
              <a:t>            </a:t>
            </a:r>
            <a:r>
              <a:rPr lang="de-DE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Mitarbeit und Teilnahme</a:t>
            </a:r>
            <a:endParaRPr lang="de-DE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Teilnahme an verschiedenen Veranstaltungen von Kooperationspartnern: </a:t>
            </a:r>
          </a:p>
          <a:p>
            <a:pPr lvl="0"/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Mitgliederversammlung des Vereins für Sport- und Kulturförderung in Oberursel, </a:t>
            </a:r>
          </a:p>
          <a:p>
            <a:pPr lvl="0"/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Jahresempfang des Hochtaunuskreises, </a:t>
            </a:r>
          </a:p>
          <a:p>
            <a:pPr lvl="0"/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Verleihung des Saalburgpreises,</a:t>
            </a:r>
          </a:p>
          <a:p>
            <a:pPr lvl="0"/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Präsentation der Jahrbuches Hochtaunuskreis, </a:t>
            </a:r>
          </a:p>
          <a:p>
            <a:pPr lvl="0"/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Jahresempfang der Stadt Bad Homburg, </a:t>
            </a:r>
          </a:p>
          <a:p>
            <a:pPr lvl="0"/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Jahresempfang der Stadt Oberursel,</a:t>
            </a:r>
          </a:p>
          <a:p>
            <a:pPr lvl="0"/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Mitarbeit im Freundschafts- und Partnerschaftsverein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Gilboa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lvl="0"/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 Arbeitskreis Heimat- und Geschichtsvereine Hochtaunuskreis,</a:t>
            </a:r>
          </a:p>
          <a:p>
            <a:pPr lvl="0"/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 Dialogkreis </a:t>
            </a:r>
            <a:r>
              <a:rPr lang="de-DE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Religionen des 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Hochtaunuskreis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73086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="" xmlns:a16="http://schemas.microsoft.com/office/drawing/2014/main" id="{C05CBC3C-2E5A-4839-8B9B-2E5A6ADF0F5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0">
            <a:extLst>
              <a:ext uri="{FF2B5EF4-FFF2-40B4-BE49-F238E27FC236}">
                <a16:creationId xmlns="" xmlns:a16="http://schemas.microsoft.com/office/drawing/2014/main" id="{DB5B423A-57CC-4C58-AA26-8E2E862B03A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1"/>
            <a:ext cx="5217023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="" xmlns:a16="http://schemas.microsoft.com/office/drawing/2014/main" id="{80CC2534-6D95-1AAA-5779-CB6D6DE97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3770"/>
            <a:ext cx="3220329" cy="2027227"/>
          </a:xfrm>
        </p:spPr>
        <p:txBody>
          <a:bodyPr anchor="t">
            <a:noAutofit/>
          </a:bodyPr>
          <a:lstStyle/>
          <a:p>
            <a:r>
              <a:rPr lang="de-DE" sz="4800" dirty="0" smtClean="0">
                <a:solidFill>
                  <a:srgbClr val="FFFFFF"/>
                </a:solidFill>
              </a:rPr>
              <a:t>Rückschau 1. Quartal 2026</a:t>
            </a:r>
            <a:endParaRPr lang="de-DE" sz="4800" dirty="0">
              <a:solidFill>
                <a:srgbClr val="FFFFFF"/>
              </a:solidFill>
            </a:endParaRPr>
          </a:p>
        </p:txBody>
      </p:sp>
      <p:graphicFrame>
        <p:nvGraphicFramePr>
          <p:cNvPr id="17" name="Inhaltsplatzhalter 2">
            <a:extLst>
              <a:ext uri="{FF2B5EF4-FFF2-40B4-BE49-F238E27FC236}">
                <a16:creationId xmlns="" xmlns:a16="http://schemas.microsoft.com/office/drawing/2014/main" id="{52FF4BEB-DD04-6823-BB9B-478EE48BFA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8555966"/>
              </p:ext>
            </p:extLst>
          </p:nvPr>
        </p:nvGraphicFramePr>
        <p:xfrm>
          <a:off x="5589565" y="847797"/>
          <a:ext cx="5811128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075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2658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de-DE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Herzlichen Dank </a:t>
            </a:r>
            <a:r>
              <a:rPr lang="de-DE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de-DE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de-DE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DE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DE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Mitglieder</a:t>
            </a:r>
            <a:br>
              <a:rPr lang="de-DE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Kooperationspartner</a:t>
            </a:r>
            <a:br>
              <a:rPr lang="de-DE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Kommunen</a:t>
            </a:r>
            <a:br>
              <a:rPr lang="de-DE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Vorstand</a:t>
            </a:r>
            <a:br>
              <a:rPr lang="de-DE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DE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de-DE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782" y="451075"/>
            <a:ext cx="2080641" cy="3314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Gerade Verbindung mit Pfeil 4"/>
          <p:cNvCxnSpPr/>
          <p:nvPr/>
        </p:nvCxnSpPr>
        <p:spPr>
          <a:xfrm>
            <a:off x="1078523" y="1055077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139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5446" y="522510"/>
            <a:ext cx="10530695" cy="187149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/>
            <a:r>
              <a:rPr lang="de-DE" dirty="0" smtClean="0"/>
              <a:t>                  </a:t>
            </a:r>
            <a:br>
              <a:rPr lang="de-DE" dirty="0" smtClean="0"/>
            </a:br>
            <a:r>
              <a:rPr lang="de-DE" dirty="0" smtClean="0"/>
              <a:t>               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Konzert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Lesung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G.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Praml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b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“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Auschwitz gab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keine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Vögel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und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Ausstellung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Bildern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von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Guideon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Römer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27.Januar 2025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de-DE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26556" y="3636707"/>
            <a:ext cx="792549" cy="76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 descr="C:\Users\Heike Zinke\AppData\Local\Temp\dde2d4d5-0fbf-4709-b8e8-82797229abac_wetransfer_konzertlesung-27-01-25_2025-01-28_1041.zip.bac\Konzertlesung 27.01.25\20250127_1919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6876" y="3372789"/>
            <a:ext cx="384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42" y="2652789"/>
            <a:ext cx="5759999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Gerade Verbindung mit Pfeil 3"/>
          <p:cNvCxnSpPr/>
          <p:nvPr/>
        </p:nvCxnSpPr>
        <p:spPr>
          <a:xfrm>
            <a:off x="8839707" y="2394000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/>
          <p:cNvCxnSpPr/>
          <p:nvPr/>
        </p:nvCxnSpPr>
        <p:spPr>
          <a:xfrm flipH="1">
            <a:off x="4258849" y="1207477"/>
            <a:ext cx="2810166" cy="32941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57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 smtClean="0"/>
              <a:t>   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Gedenkveranstaltungen in Oberursel</a:t>
            </a:r>
            <a:endParaRPr lang="de-D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de-DE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27. Januar 2025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Gedenkveranstaltung zur Erinnerung an die Befreiung von Auschwitz am Opferdenkmal in Oberursel (Kooperation mit der Stadt Oberursel und der Initiative Opferdenkmal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/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Anschließend: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Interreligiöses Friedensgebet in der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Hospital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Kirche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Oberursel (Kooperation mit verschiedenen Veranstaltern)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26624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957" y="2227385"/>
            <a:ext cx="3908058" cy="36576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de-DE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Veranstaltungen zur Woche der Christlich-Jüdischen Zusammenarbeit</a:t>
            </a:r>
            <a:endParaRPr lang="de-DE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de-DE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Teilnahme von </a:t>
            </a:r>
            <a:r>
              <a:rPr lang="de-DE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Vorstandsmitgliedern  an der Eröffnung der Woche Christlich-jüdischer Zusammenarbeit in Hamburg</a:t>
            </a:r>
          </a:p>
          <a:p>
            <a:pPr lvl="0"/>
            <a:r>
              <a:rPr lang="de-DE" sz="3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17. März 2025</a:t>
            </a:r>
            <a:r>
              <a:rPr lang="de-DE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Podiumsgespräch mit Saba-Nur </a:t>
            </a:r>
            <a:r>
              <a:rPr lang="de-DE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Cheema</a:t>
            </a:r>
            <a:r>
              <a:rPr lang="de-DE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und </a:t>
            </a:r>
            <a:r>
              <a:rPr lang="de-DE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Meron</a:t>
            </a:r>
            <a:r>
              <a:rPr lang="de-DE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Mendel in Oberursel. Veranstaltung der Katholischen Erwachsenenbildung mit der GCJZ Hochtaunus</a:t>
            </a:r>
          </a:p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762000" y="1395046"/>
            <a:ext cx="4079631" cy="446221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de-DE" sz="4400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Woche der</a:t>
            </a:r>
          </a:p>
          <a:p>
            <a:r>
              <a:rPr lang="de-DE" sz="4400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Christlich-Jüdischen</a:t>
            </a:r>
          </a:p>
          <a:p>
            <a:r>
              <a:rPr lang="de-DE" sz="4400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Zusammenarbeit </a:t>
            </a:r>
            <a:r>
              <a:rPr lang="de-DE" sz="400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DE" sz="400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de-DE" sz="4000" dirty="0">
              <a:solidFill>
                <a:srgbClr val="FF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Bild 1" descr="https://mobile-ifnp.s4p-iapps.com/pdf/published/company/185/pdfplace/2507/richmedia/491632/23/image/thumb/44034_029_G7GE9EFE.1+G2DEB1M2.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646" y="4021014"/>
            <a:ext cx="3456000" cy="230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236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1127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de-DE" sz="3600" b="1" dirty="0" smtClean="0"/>
              <a:t/>
            </a:r>
            <a:br>
              <a:rPr lang="de-DE" sz="3600" b="1" dirty="0" smtClean="0"/>
            </a:br>
            <a:r>
              <a:rPr lang="de-DE" sz="3600" b="1" dirty="0" smtClean="0"/>
              <a:t>       </a:t>
            </a:r>
            <a:r>
              <a:rPr lang="de-DE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Jazzkonzert</a:t>
            </a:r>
            <a:r>
              <a:rPr lang="de-DE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Lesung „Coco Schumann</a:t>
            </a:r>
            <a:r>
              <a:rPr lang="de-DE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br>
              <a:rPr lang="de-DE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am </a:t>
            </a:r>
            <a:r>
              <a:rPr lang="de-DE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29.März 2025 </a:t>
            </a:r>
            <a:r>
              <a:rPr lang="de-DE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 Gemeindehaus </a:t>
            </a:r>
            <a:r>
              <a:rPr lang="de-DE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Wehrheim 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de-DE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Bild 1" descr="https://www.taunus-nachrichten.de/f/ic/Detailed/articlemedia/2023/07/26/powerhouse_swingtett_lisa_loewenthal-wolfgang_zoell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99838" y="2016377"/>
            <a:ext cx="3733800" cy="40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nhaltsplatzhalter 6" descr="C:\Users\Heike Zinke\AppData\Local\Microsoft\Windows\INetCache\Content.Word\1000033574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778" y="1996167"/>
            <a:ext cx="5138068" cy="396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488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7861" y="314587"/>
            <a:ext cx="10486292" cy="203810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de-DE" dirty="0" smtClean="0"/>
              <a:t>       </a:t>
            </a:r>
            <a:br>
              <a:rPr lang="de-DE" dirty="0" smtClean="0"/>
            </a:br>
            <a:r>
              <a:rPr lang="de-DE" b="1" dirty="0" smtClean="0"/>
              <a:t>       </a:t>
            </a:r>
            <a:r>
              <a:rPr lang="de-DE" b="1" u="sng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Orgel mal anders- Jüdische Popmusik </a:t>
            </a:r>
            <a:r>
              <a:rPr lang="de-DE" b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DE" b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30.März Schlosskirche Bad Homburg</a:t>
            </a:r>
            <a:b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07.September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Laurentiuskirche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 Usingen</a:t>
            </a:r>
            <a:b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nhaltsplatzhalter 3" descr="C:\Users\Heike Zinke\AppData\Local\Microsoft\Windows\INetCache\Content.Word\signal-2025-03-31-09-26-27-891-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948" y="3060498"/>
            <a:ext cx="2700000" cy="37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4" descr="C:\Users\Heike Zinke\Downloads\Sent\IMG-20250401-WA002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173" y="3278160"/>
            <a:ext cx="2988000" cy="32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rafik 5" descr="C:\Users\Heike Zinke\AppData\Local\Microsoft\Windows\INetCache\Content.Word\signal-2025-03-31-09-26-27-891-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322" y="3236695"/>
            <a:ext cx="2160000" cy="29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901" y="6136576"/>
            <a:ext cx="705714" cy="68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714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34066D6-1B59-4642-A86D-39464CEE97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4"/>
            <a:ext cx="527208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xmlns="" id="{18E928D9-3091-4385-B979-265D55AD02C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303011">
            <a:off x="1718653" y="70086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3F6D67A4-9700-4417-A9C9-9D8D9CA70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795509"/>
            <a:ext cx="4092525" cy="279860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 smtClean="0">
                <a:solidFill>
                  <a:srgbClr val="FFFFFF"/>
                </a:solidFill>
              </a:rPr>
              <a:t/>
            </a:r>
            <a:br>
              <a:rPr lang="en-US" sz="6000" dirty="0" smtClean="0">
                <a:solidFill>
                  <a:srgbClr val="FFFFFF"/>
                </a:solidFill>
              </a:rPr>
            </a:br>
            <a:endParaRPr lang="en-US" sz="6000" dirty="0">
              <a:solidFill>
                <a:srgbClr val="FFFFFF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7D602432-D774-4CF5-94E8-7D52D01059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201186" y="4626633"/>
            <a:ext cx="491961" cy="49196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BF9EBB4-5078-47B2-AAA0-DF4A88D818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27932" y="5011563"/>
            <a:ext cx="731558" cy="731558"/>
          </a:xfrm>
          <a:prstGeom prst="rect">
            <a:avLst/>
          </a:prstGeom>
          <a:noFill/>
          <a:ln w="127000">
            <a:solidFill>
              <a:schemeClr val="accent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Stadtführung für Mitglieder</a:t>
            </a:r>
          </a:p>
          <a:p>
            <a:pPr marL="0" indent="0">
              <a:buNone/>
            </a:pPr>
            <a:r>
              <a:rPr lang="de-DE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„ Jüdisches Leben in Bad Homburg“</a:t>
            </a:r>
          </a:p>
          <a:p>
            <a:pPr marL="0" indent="0">
              <a:buNone/>
            </a:pPr>
            <a:r>
              <a:rPr lang="de-DE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am 26.April 2025 mit Frau </a:t>
            </a:r>
            <a:r>
              <a:rPr lang="de-DE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Koberg</a:t>
            </a:r>
            <a:r>
              <a:rPr lang="de-DE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de-DE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de-DE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878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Schulgespräche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de-DE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Stierstadt am 27.5. und 10.6.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             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Andy </a:t>
            </a:r>
            <a:r>
              <a:rPr lang="de-D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Steimann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und Heike Zinke  trafen sich mit einem  </a:t>
            </a:r>
          </a:p>
          <a:p>
            <a:pPr marL="0" indent="0">
              <a:buNone/>
            </a:pP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Oberstufenkurs   und  einer   Klasse aus der Mittelstufe,</a:t>
            </a:r>
          </a:p>
          <a:p>
            <a:pPr marL="0" indent="0">
              <a:buNone/>
            </a:pP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um mit den Schülerinnen und Schülern zum Judentum </a:t>
            </a:r>
          </a:p>
          <a:p>
            <a:pPr marL="0" indent="0">
              <a:buNone/>
            </a:pP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ins Gespräch zu kommen. 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088705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Larissa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741</Words>
  <Application>Microsoft Office PowerPoint</Application>
  <PresentationFormat>Benutzerdefiniert</PresentationFormat>
  <Paragraphs>129</Paragraphs>
  <Slides>27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27</vt:i4>
      </vt:variant>
    </vt:vector>
  </HeadingPairs>
  <TitlesOfParts>
    <vt:vector size="28" baseType="lpstr">
      <vt:lpstr>Larissa</vt:lpstr>
      <vt:lpstr>Gesellschaft für Christlich-Jüdische Zusammenarbeit Hochtaunus</vt:lpstr>
      <vt:lpstr>Laufende Veranstaltungen </vt:lpstr>
      <vt:lpstr>                                   Konzert/ Lesung mit G. Praml                    “ In Auschwitz gab es keine Vögel”            und Ausstellung mit Bildern von Guideon Römer                                   27.Januar 2025 </vt:lpstr>
      <vt:lpstr>   Gedenkveranstaltungen in Oberursel</vt:lpstr>
      <vt:lpstr>PowerPoint-Präsentation</vt:lpstr>
      <vt:lpstr>        Jazzkonzert/ Lesung „Coco Schumann“  am 29.März 2025 im Gemeindehaus Wehrheim  </vt:lpstr>
      <vt:lpstr>               Orgel mal anders- Jüdische Popmusik     30.März Schlosskirche Bad Homburg    07.September Laurentiuskirche in  Usingen </vt:lpstr>
      <vt:lpstr> </vt:lpstr>
      <vt:lpstr>                       Schulgespräche                  in Stierstadt am 27.5. und 10.6.</vt:lpstr>
      <vt:lpstr>          Europatag in Schloßborn                          10. Mai</vt:lpstr>
      <vt:lpstr>               Hessentag 21. Juni                     in Bad Vilbel </vt:lpstr>
      <vt:lpstr>                 Führung durch die Blickachsen und                 gemütliches Beisammensein                                          5.7.2025                               </vt:lpstr>
      <vt:lpstr>    Besuch im Jüdischen Museum Frankfurt                             am 16.Oktober</vt:lpstr>
      <vt:lpstr>Stadtrundgänge            und        Vorträge              in      Oberursel                                         </vt:lpstr>
      <vt:lpstr>         Gedenkfeiern zum 9. November</vt:lpstr>
      <vt:lpstr>            Gedenkfeier in Oberursel</vt:lpstr>
      <vt:lpstr>Gedenkfeier in Königstein</vt:lpstr>
      <vt:lpstr>Gedenkveranstaltung</vt:lpstr>
      <vt:lpstr>           Friedensgebet-Spaziergang               am 26.11.25 in Bad Homburg</vt:lpstr>
      <vt:lpstr>PowerPoint-Präsentation</vt:lpstr>
      <vt:lpstr>Advent und Chanukka</vt:lpstr>
      <vt:lpstr>Advent und Chanukka</vt:lpstr>
      <vt:lpstr>        Unsere  Kooperationspartner </vt:lpstr>
      <vt:lpstr>       Unsere Kooperationspartner II</vt:lpstr>
      <vt:lpstr>            Mitarbeit und Teilnahme</vt:lpstr>
      <vt:lpstr>Rückschau 1. Quartal 2026</vt:lpstr>
      <vt:lpstr>          Herzlichen Dank an:   - Mitglieder - Kooperationspartner - Kommunen - Vorstand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Gesellschaft für Christlich-Jüdische Zusammenarbeit Hochtaunus</dc:title>
  <dc:creator>Heike Zinke</dc:creator>
  <cp:lastModifiedBy>Heike Zinke</cp:lastModifiedBy>
  <cp:revision>323</cp:revision>
  <dcterms:created xsi:type="dcterms:W3CDTF">2025-04-06T11:17:11Z</dcterms:created>
  <dcterms:modified xsi:type="dcterms:W3CDTF">2026-04-29T11:20:50Z</dcterms:modified>
</cp:coreProperties>
</file>